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3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4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5.xml" ContentType="application/vnd.openxmlformats-officedocument.theme+xml"/>
  <Override PartName="/ppt/slideLayouts/slideLayout32.xml" ContentType="application/vnd.openxmlformats-officedocument.presentationml.slideLayout+xml"/>
  <Override PartName="/ppt/theme/theme6.xml" ContentType="application/vnd.openxmlformats-officedocument.theme+xml"/>
  <Override PartName="/ppt/slideLayouts/slideLayout33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8" r:id="rId1"/>
    <p:sldMasterId id="2147483905" r:id="rId2"/>
    <p:sldMasterId id="2147483955" r:id="rId3"/>
    <p:sldMasterId id="2147483939" r:id="rId4"/>
    <p:sldMasterId id="2147483948" r:id="rId5"/>
    <p:sldMasterId id="2147483950" r:id="rId6"/>
    <p:sldMasterId id="2147483683" r:id="rId7"/>
  </p:sldMasterIdLst>
  <p:notesMasterIdLst>
    <p:notesMasterId r:id="rId34"/>
  </p:notesMasterIdLst>
  <p:handoutMasterIdLst>
    <p:handoutMasterId r:id="rId35"/>
  </p:handoutMasterIdLst>
  <p:sldIdLst>
    <p:sldId id="603" r:id="rId8"/>
    <p:sldId id="2340" r:id="rId9"/>
    <p:sldId id="739" r:id="rId10"/>
    <p:sldId id="2685" r:id="rId11"/>
    <p:sldId id="2633" r:id="rId12"/>
    <p:sldId id="2641" r:id="rId13"/>
    <p:sldId id="2701" r:id="rId14"/>
    <p:sldId id="2703" r:id="rId15"/>
    <p:sldId id="2702" r:id="rId16"/>
    <p:sldId id="2705" r:id="rId17"/>
    <p:sldId id="2706" r:id="rId18"/>
    <p:sldId id="2704" r:id="rId19"/>
    <p:sldId id="2688" r:id="rId20"/>
    <p:sldId id="2694" r:id="rId21"/>
    <p:sldId id="2695" r:id="rId22"/>
    <p:sldId id="2696" r:id="rId23"/>
    <p:sldId id="2697" r:id="rId24"/>
    <p:sldId id="2698" r:id="rId25"/>
    <p:sldId id="2699" r:id="rId26"/>
    <p:sldId id="2689" r:id="rId27"/>
    <p:sldId id="2700" r:id="rId28"/>
    <p:sldId id="2690" r:id="rId29"/>
    <p:sldId id="2691" r:id="rId30"/>
    <p:sldId id="2692" r:id="rId31"/>
    <p:sldId id="2693" r:id="rId32"/>
    <p:sldId id="582" r:id="rId33"/>
  </p:sldIdLst>
  <p:sldSz cx="12196763" cy="6858000"/>
  <p:notesSz cx="6858000" cy="9144000"/>
  <p:defaultTextStyle>
    <a:defPPr>
      <a:defRPr lang="en-US"/>
    </a:defPPr>
    <a:lvl1pPr marL="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4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7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71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957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196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43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67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913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1D1D1A"/>
    <a:srgbClr val="221815"/>
    <a:srgbClr val="91A2BF"/>
    <a:srgbClr val="66BA36"/>
    <a:srgbClr val="595757"/>
    <a:srgbClr val="E4EBEA"/>
    <a:srgbClr val="C00000"/>
    <a:srgbClr val="FFFF00"/>
    <a:srgbClr val="FFFFFF"/>
    <a:srgbClr val="E900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799B23B-EC83-4686-B30A-512413B5E67A}" styleName="浅色样式 3 - 强调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686" autoAdjust="0"/>
    <p:restoredTop sz="96291" autoAdjust="0"/>
  </p:normalViewPr>
  <p:slideViewPr>
    <p:cSldViewPr snapToGrid="0" snapToObjects="1">
      <p:cViewPr varScale="1">
        <p:scale>
          <a:sx n="122" d="100"/>
          <a:sy n="122" d="100"/>
        </p:scale>
        <p:origin x="448" y="2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3688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tableStyles" Target="tableStyles.xml"/><Relationship Id="rId21" Type="http://schemas.openxmlformats.org/officeDocument/2006/relationships/slide" Target="slides/slide14.xml"/><Relationship Id="rId34" Type="http://schemas.openxmlformats.org/officeDocument/2006/relationships/notesMaster" Target="notesMasters/notesMaster1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slide" Target="slides/slide22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presProps" Target="presProps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1.xml"/><Relationship Id="rId3" Type="http://schemas.openxmlformats.org/officeDocument/2006/relationships/slideMaster" Target="slideMasters/slideMaster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CC198DB-AFBD-584A-8986-364FF2B03F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01315C-523F-A043-8029-B992149712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CF71B8-DF2A-2E41-BE66-2E18A767DA8A}" type="datetimeFigureOut">
              <a:rPr lang="en-US" smtClean="0"/>
              <a:t>5/27/24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601424-70F4-1643-8E3A-557A0258D6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5BF48A-FF5C-8145-95A7-EE66A87C73D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5F0CC5-85BE-A64A-BD47-54C66F7E9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0952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D60A27-BF12-6744-9E93-932A0E34D8BB}" type="datetimeFigureOut">
              <a:rPr lang="en-US" smtClean="0"/>
              <a:t>5/27/24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7326F3-4732-B74B-9C70-D0992466E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632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5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304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957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60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826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913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566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721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1611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C:\Users\z00205060\Desktop\CP项目\规范类文件\新建文件夹\巴展视觉物料规范-18.jpg">
            <a:extLst>
              <a:ext uri="{FF2B5EF4-FFF2-40B4-BE49-F238E27FC236}">
                <a16:creationId xmlns:a16="http://schemas.microsoft.com/office/drawing/2014/main" id="{60D4CF4B-3D9D-564E-9AB4-9D3074BC013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9893" y="32809"/>
            <a:ext cx="12196763" cy="6856951"/>
          </a:xfrm>
          <a:prstGeom prst="rect">
            <a:avLst/>
          </a:prstGeom>
          <a:noFill/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FC97DCE-0896-AD42-9AE0-7F25594CD24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rgbClr val="374154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41B8501-68C3-364E-8EDD-CD53B0A6B55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1D1D1A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1816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2">
            <a:extLst>
              <a:ext uri="{FF2B5EF4-FFF2-40B4-BE49-F238E27FC236}">
                <a16:creationId xmlns:a16="http://schemas.microsoft.com/office/drawing/2014/main" id="{CA7035E8-2B66-AF4C-8DF0-286454FBF7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24572" y="558414"/>
            <a:ext cx="8917148" cy="589190"/>
          </a:xfrm>
          <a:prstGeom prst="rect">
            <a:avLst/>
          </a:prstGeom>
        </p:spPr>
        <p:txBody>
          <a:bodyPr anchor="ctr"/>
          <a:lstStyle>
            <a:lvl1pPr algn="l">
              <a:defRPr sz="2800" b="1">
                <a:solidFill>
                  <a:srgbClr val="C00000"/>
                </a:solidFill>
              </a:defRPr>
            </a:lvl1pPr>
          </a:lstStyle>
          <a:p>
            <a:r>
              <a:rPr lang="zh-CN" altLang="en-US" dirty="0"/>
              <a:t>标题 </a:t>
            </a:r>
            <a:r>
              <a:rPr lang="en-US" altLang="zh-CN" dirty="0"/>
              <a:t>Title</a:t>
            </a:r>
            <a:endParaRPr lang="zh-CN" altLang="en-US" dirty="0"/>
          </a:p>
        </p:txBody>
      </p:sp>
      <p:cxnSp>
        <p:nvCxnSpPr>
          <p:cNvPr id="6" name="直线连接符 5">
            <a:extLst>
              <a:ext uri="{FF2B5EF4-FFF2-40B4-BE49-F238E27FC236}">
                <a16:creationId xmlns:a16="http://schemas.microsoft.com/office/drawing/2014/main" id="{7032F9E7-36EA-0D45-B099-848D511968A1}"/>
              </a:ext>
            </a:extLst>
          </p:cNvPr>
          <p:cNvCxnSpPr/>
          <p:nvPr userDrawn="1"/>
        </p:nvCxnSpPr>
        <p:spPr>
          <a:xfrm>
            <a:off x="6231808" y="1361884"/>
            <a:ext cx="0" cy="504000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线连接符 6">
            <a:extLst>
              <a:ext uri="{FF2B5EF4-FFF2-40B4-BE49-F238E27FC236}">
                <a16:creationId xmlns:a16="http://schemas.microsoft.com/office/drawing/2014/main" id="{02480A62-A2F4-B844-B7F6-5B5484967D01}"/>
              </a:ext>
            </a:extLst>
          </p:cNvPr>
          <p:cNvCxnSpPr>
            <a:cxnSpLocks/>
          </p:cNvCxnSpPr>
          <p:nvPr userDrawn="1"/>
        </p:nvCxnSpPr>
        <p:spPr>
          <a:xfrm>
            <a:off x="2475605" y="1361884"/>
            <a:ext cx="0" cy="504000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内容占位符 2">
            <a:extLst>
              <a:ext uri="{FF2B5EF4-FFF2-40B4-BE49-F238E27FC236}">
                <a16:creationId xmlns:a16="http://schemas.microsoft.com/office/drawing/2014/main" id="{977A4E99-40CB-1442-AD72-011991E3AE4C}"/>
              </a:ext>
            </a:extLst>
          </p:cNvPr>
          <p:cNvSpPr>
            <a:spLocks noGrp="1"/>
          </p:cNvSpPr>
          <p:nvPr>
            <p:ph sz="half" idx="10" hasCustomPrompt="1"/>
          </p:nvPr>
        </p:nvSpPr>
        <p:spPr>
          <a:xfrm>
            <a:off x="6419599" y="1257300"/>
            <a:ext cx="5322123" cy="5122039"/>
          </a:xfrm>
          <a:prstGeom prst="rect">
            <a:avLst/>
          </a:prstGeom>
          <a:noFill/>
        </p:spPr>
        <p:txBody>
          <a:bodyPr/>
          <a:lstStyle>
            <a:lvl1pPr marL="227013" marR="0" indent="-227013" algn="l" defTabSz="1219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ts val="400"/>
              </a:spcAft>
              <a:buClr>
                <a:srgbClr val="00B050"/>
              </a:buClr>
              <a:buFont typeface="Arial" pitchFamily="34" charset="0"/>
              <a:buChar char="•"/>
              <a:tabLst/>
              <a:defRPr lang="zh-CN" altLang="en-US" sz="1400" kern="1200" dirty="0">
                <a:solidFill>
                  <a:schemeClr val="tx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defRPr>
            </a:lvl1pPr>
            <a:lvl2pPr marL="227013" marR="0" indent="-227013" algn="l" defTabSz="1219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ts val="400"/>
              </a:spcAft>
              <a:buClr>
                <a:srgbClr val="00B050"/>
              </a:buClr>
              <a:buFont typeface="Arial" pitchFamily="34" charset="0"/>
              <a:buChar char="•"/>
              <a:tabLst/>
              <a:defRPr lang="zh-CN" altLang="en-US" sz="1400" kern="1200" dirty="0">
                <a:solidFill>
                  <a:schemeClr val="tx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defRPr>
            </a:lvl2pPr>
            <a:lvl3pPr marL="227013" marR="0" indent="-227013" algn="l" defTabSz="1219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ts val="400"/>
              </a:spcAft>
              <a:buClr>
                <a:srgbClr val="00B050"/>
              </a:buClr>
              <a:buFont typeface="Arial" pitchFamily="34" charset="0"/>
              <a:buChar char="•"/>
              <a:tabLst/>
              <a:defRPr lang="zh-CN" altLang="en-US" sz="1400" kern="1200" dirty="0">
                <a:solidFill>
                  <a:schemeClr val="tx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543943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95400"/>
            <a:ext cx="11161240" cy="5085928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849391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39072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1191" y="240462"/>
            <a:ext cx="10503794" cy="783197"/>
          </a:xfrm>
          <a:prstGeom prst="rect">
            <a:avLst/>
          </a:prstGeom>
        </p:spPr>
        <p:txBody>
          <a:bodyPr anchor="ctr"/>
          <a:lstStyle>
            <a:lvl1pPr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7016421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8861184-AC94-6541-A9F6-3504B6AC75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1810"/>
            <a:ext cx="12196763" cy="4792771"/>
          </a:xfrm>
          <a:prstGeom prst="rect">
            <a:avLst/>
          </a:prstGeom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011094E6-4D5B-8C42-9657-10EE07AF67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chemeClr val="tx2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EC68140-F31D-D449-AB97-7D3A7E7A49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FFFFFF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85711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079911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447027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5" y="1306286"/>
            <a:ext cx="5290949" cy="4931228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5" name="内容占位符 2"/>
          <p:cNvSpPr>
            <a:spLocks noGrp="1"/>
          </p:cNvSpPr>
          <p:nvPr>
            <p:ph sz="half" idx="10"/>
          </p:nvPr>
        </p:nvSpPr>
        <p:spPr>
          <a:xfrm>
            <a:off x="6296160" y="1306286"/>
            <a:ext cx="5290949" cy="4931228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985665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283443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81757" y="1306285"/>
            <a:ext cx="11161240" cy="4985657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54304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1395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4822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251857"/>
            <a:ext cx="10963473" cy="5103223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922801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4158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4235280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8141950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1.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4721326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思考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20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24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285E641-72A7-364D-AE4C-713FCA53F20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03900" y="3611316"/>
            <a:ext cx="3439096" cy="2732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7907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5" y="620688"/>
            <a:ext cx="10963473" cy="589190"/>
          </a:xfrm>
          <a:prstGeom prst="rect">
            <a:avLst/>
          </a:prstGeom>
        </p:spPr>
        <p:txBody>
          <a:bodyPr/>
          <a:lstStyle>
            <a:lvl1pPr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78898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5" y="1412776"/>
            <a:ext cx="10963473" cy="4608512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629050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8000"/>
    </mc:Choice>
    <mc:Fallback xmlns="">
      <p:transition advClick="0" advTm="8000"/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1491252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53555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7481482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484784"/>
            <a:ext cx="11161240" cy="4525736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922526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008212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8861184-AC94-6541-A9F6-3504B6AC75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1810"/>
            <a:ext cx="12196763" cy="4792771"/>
          </a:xfrm>
          <a:prstGeom prst="rect">
            <a:avLst/>
          </a:prstGeom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011094E6-4D5B-8C42-9657-10EE07AF67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chemeClr val="tx2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EC68140-F31D-D449-AB97-7D3A7E7A49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FFFFFF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3655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04664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tx1">
                    <a:lumMod val="95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623635" y="1196752"/>
            <a:ext cx="10963473" cy="5197702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337576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N.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38927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63546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719684" y="1351536"/>
            <a:ext cx="10757396" cy="4957784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370003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960DD1-8AC3-8F46-9D2D-BF81187F43FC}"/>
              </a:ext>
            </a:extLst>
          </p:cNvPr>
          <p:cNvSpPr txBox="1"/>
          <p:nvPr userDrawn="1"/>
        </p:nvSpPr>
        <p:spPr>
          <a:xfrm>
            <a:off x="1502228" y="2617826"/>
            <a:ext cx="51271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0" dirty="0">
                <a:solidFill>
                  <a:srgbClr val="221815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64786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探索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206140" cy="5594695"/>
          </a:xfrm>
          <a:prstGeom prst="rect">
            <a:avLst/>
          </a:prstGeom>
        </p:spPr>
      </p:pic>
      <p:sp>
        <p:nvSpPr>
          <p:cNvPr id="7" name="L 形 6"/>
          <p:cNvSpPr/>
          <p:nvPr userDrawn="1"/>
        </p:nvSpPr>
        <p:spPr>
          <a:xfrm rot="5400000">
            <a:off x="7853942" y="2130562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227DEE9-8BE9-0D49-BF96-9E83C5312E0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F43DA98-D48D-6947-95EF-BA3B05E688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52F8733E-C4C9-8D4D-8DDA-CAB265AC05A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651949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智能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5"/>
            <a:ext cx="12197432" cy="559923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2AA4863-E1EF-3342-A8CB-ECD4FD06CE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195303EA-8491-464F-99A0-67F948701C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412816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6DBC59C-CE55-E340-A3AE-F88AAF0D75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4" name="L 形 17">
            <a:extLst>
              <a:ext uri="{FF2B5EF4-FFF2-40B4-BE49-F238E27FC236}">
                <a16:creationId xmlns:a16="http://schemas.microsoft.com/office/drawing/2014/main" id="{3049C48A-4CAE-8940-8A29-89DE0543DF4C}"/>
              </a:ext>
            </a:extLst>
          </p:cNvPr>
          <p:cNvSpPr/>
          <p:nvPr userDrawn="1"/>
        </p:nvSpPr>
        <p:spPr>
          <a:xfrm rot="5400000">
            <a:off x="5369529" y="2370740"/>
            <a:ext cx="744262" cy="762208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</p:spTree>
    <p:extLst>
      <p:ext uri="{BB962C8B-B14F-4D97-AF65-F5344CB8AC3E}">
        <p14:creationId xmlns:p14="http://schemas.microsoft.com/office/powerpoint/2010/main" val="3514487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创新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4"/>
            <a:ext cx="12197432" cy="5590529"/>
          </a:xfrm>
          <a:prstGeom prst="rect">
            <a:avLst/>
          </a:prstGeom>
        </p:spPr>
      </p:pic>
      <p:sp>
        <p:nvSpPr>
          <p:cNvPr id="9" name="L 形 8"/>
          <p:cNvSpPr/>
          <p:nvPr userDrawn="1"/>
        </p:nvSpPr>
        <p:spPr>
          <a:xfrm rot="5400000">
            <a:off x="5945516" y="2323519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B908F03-BBCC-164B-BE54-2E836D6E7C1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A3BE9F9B-07D9-DD4C-9CEF-250804A4145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3A299E5-0026-5A42-88AA-B3A7F29D3AB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8426698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攀登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74021"/>
            <a:ext cx="12197432" cy="56687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8" name="L 形 7"/>
          <p:cNvSpPr/>
          <p:nvPr userDrawn="1"/>
        </p:nvSpPr>
        <p:spPr>
          <a:xfrm rot="5400000">
            <a:off x="7929967" y="1657555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6BB7B2F8-0AF7-D04F-81DD-52FDB6B7326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62D1BCC-0781-514D-8FE8-12F4AF64BC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5373707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3414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2248356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E415327-0213-194E-B61D-B6ACD3178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F51793D-2582-2644-B9F5-2A41076AAC3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471818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hyperlink" Target="https://github.com/chenzomi12/DeepLearningSystem" TargetMode="Externa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hyperlink" Target="https://chenzomi12.github.io/" TargetMode="Externa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3.xml"/><Relationship Id="rId10" Type="http://schemas.openxmlformats.org/officeDocument/2006/relationships/hyperlink" Target="https://chenzomi12.github.io/" TargetMode="External"/><Relationship Id="rId4" Type="http://schemas.openxmlformats.org/officeDocument/2006/relationships/slideLayout" Target="../slideLayouts/slideLayout12.xml"/><Relationship Id="rId9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image" Target="../media/image8.png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hyperlink" Target="https://chenzomi12.github.io/" TargetMode="Externa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hyperlink" Target="https://chenzomi12.github.io/" TargetMode="External"/><Relationship Id="rId3" Type="http://schemas.openxmlformats.org/officeDocument/2006/relationships/slideLayout" Target="../slideLayouts/slideLayout28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10.jpeg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29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Relationship Id="rId5" Type="http://schemas.openxmlformats.org/officeDocument/2006/relationships/hyperlink" Target="https://chenzomi12.github.io/" TargetMode="External"/><Relationship Id="rId4" Type="http://schemas.openxmlformats.org/officeDocument/2006/relationships/image" Target="../media/image1.png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32.xml"/><Relationship Id="rId4" Type="http://schemas.openxmlformats.org/officeDocument/2006/relationships/hyperlink" Target="https://chenzomi12.github.io/" TargetMode="Externa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33.xml"/><Relationship Id="rId6" Type="http://schemas.openxmlformats.org/officeDocument/2006/relationships/hyperlink" Target="https://github.com/chenzomi12/DeepLearningSystem" TargetMode="External"/><Relationship Id="rId5" Type="http://schemas.openxmlformats.org/officeDocument/2006/relationships/hyperlink" Target="https://chenzomi12.github.io/" TargetMode="Externa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">
            <a:extLst>
              <a:ext uri="{FF2B5EF4-FFF2-40B4-BE49-F238E27FC236}">
                <a16:creationId xmlns:a16="http://schemas.microsoft.com/office/drawing/2014/main" id="{DAA57E4D-57AC-4B4A-BA6C-86FA5001E093}"/>
              </a:ext>
            </a:extLst>
          </p:cNvPr>
          <p:cNvSpPr txBox="1"/>
          <p:nvPr userDrawn="1"/>
        </p:nvSpPr>
        <p:spPr>
          <a:xfrm>
            <a:off x="553765" y="6469851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B55D2D48-944A-9C4D-BB22-D76C71F4D94F}"/>
              </a:ext>
            </a:extLst>
          </p:cNvPr>
          <p:cNvSpPr txBox="1"/>
          <p:nvPr userDrawn="1"/>
        </p:nvSpPr>
        <p:spPr>
          <a:xfrm>
            <a:off x="1281791" y="6542628"/>
            <a:ext cx="499730" cy="1499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974" smtClean="0">
                <a:solidFill>
                  <a:srgbClr val="1D1D1B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74" dirty="0">
              <a:solidFill>
                <a:srgbClr val="1D1D1B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sp>
        <p:nvSpPr>
          <p:cNvPr id="8" name="副标题 2">
            <a:extLst>
              <a:ext uri="{FF2B5EF4-FFF2-40B4-BE49-F238E27FC236}">
                <a16:creationId xmlns:a16="http://schemas.microsoft.com/office/drawing/2014/main" id="{856DBD81-A7BD-584A-94D7-31E1EFFD9F98}"/>
              </a:ext>
            </a:extLst>
          </p:cNvPr>
          <p:cNvSpPr txBox="1">
            <a:spLocks/>
          </p:cNvSpPr>
          <p:nvPr userDrawn="1"/>
        </p:nvSpPr>
        <p:spPr bwMode="auto">
          <a:xfrm>
            <a:off x="8474645" y="6263990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0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BE738B7-F398-0746-82A7-6856A70110C5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48541"/>
            <a:ext cx="144000" cy="144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0" name="TextBox 2">
            <a:extLst>
              <a:ext uri="{FF2B5EF4-FFF2-40B4-BE49-F238E27FC236}">
                <a16:creationId xmlns:a16="http://schemas.microsoft.com/office/drawing/2014/main" id="{0021EBA7-FAE3-FF4A-A451-258276F9F3D7}"/>
              </a:ext>
            </a:extLst>
          </p:cNvPr>
          <p:cNvSpPr txBox="1"/>
          <p:nvPr userDrawn="1"/>
        </p:nvSpPr>
        <p:spPr>
          <a:xfrm>
            <a:off x="8474645" y="6468770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com/chenzomi12/DeepLearningSystem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1" name="Rectangle 15">
            <a:extLst>
              <a:ext uri="{FF2B5EF4-FFF2-40B4-BE49-F238E27FC236}">
                <a16:creationId xmlns:a16="http://schemas.microsoft.com/office/drawing/2014/main" id="{2B527018-A8C0-2549-A68F-07BA1E99861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E6C2E1D7-5E39-AB4F-9CBA-46A0ADF0768E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6F1C80BB-D03E-114E-9AE3-8A8609E07672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4" name="Group 18">
              <a:extLst>
                <a:ext uri="{FF2B5EF4-FFF2-40B4-BE49-F238E27FC236}">
                  <a16:creationId xmlns:a16="http://schemas.microsoft.com/office/drawing/2014/main" id="{2F0883A7-BCE1-2342-91EE-B3A807B5EE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5" name="Rectangle 19">
                <a:extLst>
                  <a:ext uri="{FF2B5EF4-FFF2-40B4-BE49-F238E27FC236}">
                    <a16:creationId xmlns:a16="http://schemas.microsoft.com/office/drawing/2014/main" id="{69E12922-9CE0-8144-94EA-24B51ED17E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6" name="Rectangle 20">
                <a:extLst>
                  <a:ext uri="{FF2B5EF4-FFF2-40B4-BE49-F238E27FC236}">
                    <a16:creationId xmlns:a16="http://schemas.microsoft.com/office/drawing/2014/main" id="{0F94F024-0AF6-FC47-8DFC-F35CD6931E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1">
                <a:extLst>
                  <a:ext uri="{FF2B5EF4-FFF2-40B4-BE49-F238E27FC236}">
                    <a16:creationId xmlns:a16="http://schemas.microsoft.com/office/drawing/2014/main" id="{6DB1F3D1-02FB-D34F-A2B5-3688CF5FB8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2">
                <a:extLst>
                  <a:ext uri="{FF2B5EF4-FFF2-40B4-BE49-F238E27FC236}">
                    <a16:creationId xmlns:a16="http://schemas.microsoft.com/office/drawing/2014/main" id="{F78FB0B0-0E5C-954F-8BC1-1A273BD1E9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23">
              <a:extLst>
                <a:ext uri="{FF2B5EF4-FFF2-40B4-BE49-F238E27FC236}">
                  <a16:creationId xmlns:a16="http://schemas.microsoft.com/office/drawing/2014/main" id="{04B50A98-6A94-6845-B2AF-0E608B122E5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1" name="Rectangle 24">
                <a:extLst>
                  <a:ext uri="{FF2B5EF4-FFF2-40B4-BE49-F238E27FC236}">
                    <a16:creationId xmlns:a16="http://schemas.microsoft.com/office/drawing/2014/main" id="{BCE565D0-22C1-2E47-ADDF-A42AB04FB6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2" name="Rectangle 25">
                <a:extLst>
                  <a:ext uri="{FF2B5EF4-FFF2-40B4-BE49-F238E27FC236}">
                    <a16:creationId xmlns:a16="http://schemas.microsoft.com/office/drawing/2014/main" id="{7031360E-60D8-3748-820B-120AFA81DD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6">
                <a:extLst>
                  <a:ext uri="{FF2B5EF4-FFF2-40B4-BE49-F238E27FC236}">
                    <a16:creationId xmlns:a16="http://schemas.microsoft.com/office/drawing/2014/main" id="{5E103C08-5827-934C-9FE6-DE811B5CBA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7">
                <a:extLst>
                  <a:ext uri="{FF2B5EF4-FFF2-40B4-BE49-F238E27FC236}">
                    <a16:creationId xmlns:a16="http://schemas.microsoft.com/office/drawing/2014/main" id="{51B2DE11-DBCC-F442-A2A8-08E9F5E752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8">
              <a:extLst>
                <a:ext uri="{FF2B5EF4-FFF2-40B4-BE49-F238E27FC236}">
                  <a16:creationId xmlns:a16="http://schemas.microsoft.com/office/drawing/2014/main" id="{BA4F0379-6F0F-1648-B5CB-024104F1D9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7" name="Rectangle 29">
                <a:extLst>
                  <a:ext uri="{FF2B5EF4-FFF2-40B4-BE49-F238E27FC236}">
                    <a16:creationId xmlns:a16="http://schemas.microsoft.com/office/drawing/2014/main" id="{52A1B2A2-CFB4-474D-98D0-AB03196757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8" name="Rectangle 30">
                <a:extLst>
                  <a:ext uri="{FF2B5EF4-FFF2-40B4-BE49-F238E27FC236}">
                    <a16:creationId xmlns:a16="http://schemas.microsoft.com/office/drawing/2014/main" id="{3811321C-E020-4C46-80FA-B6E6B3D232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1">
                <a:extLst>
                  <a:ext uri="{FF2B5EF4-FFF2-40B4-BE49-F238E27FC236}">
                    <a16:creationId xmlns:a16="http://schemas.microsoft.com/office/drawing/2014/main" id="{42CE6974-5699-B64E-8748-C7AA8B59A6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2">
                <a:extLst>
                  <a:ext uri="{FF2B5EF4-FFF2-40B4-BE49-F238E27FC236}">
                    <a16:creationId xmlns:a16="http://schemas.microsoft.com/office/drawing/2014/main" id="{CCDD0EC8-DEF3-D74F-A0CE-471C31C185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33">
              <a:extLst>
                <a:ext uri="{FF2B5EF4-FFF2-40B4-BE49-F238E27FC236}">
                  <a16:creationId xmlns:a16="http://schemas.microsoft.com/office/drawing/2014/main" id="{86D01087-413E-624D-80E9-CFAFB3275F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3" name="Rectangle 34">
                <a:extLst>
                  <a:ext uri="{FF2B5EF4-FFF2-40B4-BE49-F238E27FC236}">
                    <a16:creationId xmlns:a16="http://schemas.microsoft.com/office/drawing/2014/main" id="{752C8B9C-9D84-5845-BD1F-44013C8C64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4" name="Rectangle 35">
                <a:extLst>
                  <a:ext uri="{FF2B5EF4-FFF2-40B4-BE49-F238E27FC236}">
                    <a16:creationId xmlns:a16="http://schemas.microsoft.com/office/drawing/2014/main" id="{4EB35639-3259-C847-8C55-4E4D266ABB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6">
                <a:extLst>
                  <a:ext uri="{FF2B5EF4-FFF2-40B4-BE49-F238E27FC236}">
                    <a16:creationId xmlns:a16="http://schemas.microsoft.com/office/drawing/2014/main" id="{A11EF571-49DB-8249-99C5-89BC145C89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7">
                <a:extLst>
                  <a:ext uri="{FF2B5EF4-FFF2-40B4-BE49-F238E27FC236}">
                    <a16:creationId xmlns:a16="http://schemas.microsoft.com/office/drawing/2014/main" id="{3E8B53FC-E145-3F43-AFF8-EB48BC38C4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8">
              <a:extLst>
                <a:ext uri="{FF2B5EF4-FFF2-40B4-BE49-F238E27FC236}">
                  <a16:creationId xmlns:a16="http://schemas.microsoft.com/office/drawing/2014/main" id="{E83DBCC2-696B-AD41-A7AF-7192CD834A8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9" name="Rectangle 39">
                <a:extLst>
                  <a:ext uri="{FF2B5EF4-FFF2-40B4-BE49-F238E27FC236}">
                    <a16:creationId xmlns:a16="http://schemas.microsoft.com/office/drawing/2014/main" id="{6A0F83C8-66F9-C646-AA29-C7361B3002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40">
                <a:extLst>
                  <a:ext uri="{FF2B5EF4-FFF2-40B4-BE49-F238E27FC236}">
                    <a16:creationId xmlns:a16="http://schemas.microsoft.com/office/drawing/2014/main" id="{E6045887-7F8F-F440-87E6-90112BBCAB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1">
                <a:extLst>
                  <a:ext uri="{FF2B5EF4-FFF2-40B4-BE49-F238E27FC236}">
                    <a16:creationId xmlns:a16="http://schemas.microsoft.com/office/drawing/2014/main" id="{FADBF25C-CD8A-344D-A2B6-9F694BE521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2">
                <a:extLst>
                  <a:ext uri="{FF2B5EF4-FFF2-40B4-BE49-F238E27FC236}">
                    <a16:creationId xmlns:a16="http://schemas.microsoft.com/office/drawing/2014/main" id="{5756FACE-B85A-BE48-89D3-72CDE423EA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43">
              <a:extLst>
                <a:ext uri="{FF2B5EF4-FFF2-40B4-BE49-F238E27FC236}">
                  <a16:creationId xmlns:a16="http://schemas.microsoft.com/office/drawing/2014/main" id="{6E6546FA-A3AE-1445-B5F3-D3FDF9B38BA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5" name="Rectangle 44">
                <a:extLst>
                  <a:ext uri="{FF2B5EF4-FFF2-40B4-BE49-F238E27FC236}">
                    <a16:creationId xmlns:a16="http://schemas.microsoft.com/office/drawing/2014/main" id="{0213551D-0E39-714A-974C-324089C145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45">
                <a:extLst>
                  <a:ext uri="{FF2B5EF4-FFF2-40B4-BE49-F238E27FC236}">
                    <a16:creationId xmlns:a16="http://schemas.microsoft.com/office/drawing/2014/main" id="{38E6BB56-0E57-4D4C-B890-D407AD3706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6">
                <a:extLst>
                  <a:ext uri="{FF2B5EF4-FFF2-40B4-BE49-F238E27FC236}">
                    <a16:creationId xmlns:a16="http://schemas.microsoft.com/office/drawing/2014/main" id="{016E85E5-8603-064F-9B53-45C9479EF1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7">
                <a:extLst>
                  <a:ext uri="{FF2B5EF4-FFF2-40B4-BE49-F238E27FC236}">
                    <a16:creationId xmlns:a16="http://schemas.microsoft.com/office/drawing/2014/main" id="{61979A07-7FC0-794E-902D-DE18D921B8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8">
              <a:extLst>
                <a:ext uri="{FF2B5EF4-FFF2-40B4-BE49-F238E27FC236}">
                  <a16:creationId xmlns:a16="http://schemas.microsoft.com/office/drawing/2014/main" id="{3F0325B4-35DD-E041-BA7F-B681242FA4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1" name="Rectangle 49">
                <a:extLst>
                  <a:ext uri="{FF2B5EF4-FFF2-40B4-BE49-F238E27FC236}">
                    <a16:creationId xmlns:a16="http://schemas.microsoft.com/office/drawing/2014/main" id="{160A308A-50A9-9C4C-AF71-79017E36F0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50">
                <a:extLst>
                  <a:ext uri="{FF2B5EF4-FFF2-40B4-BE49-F238E27FC236}">
                    <a16:creationId xmlns:a16="http://schemas.microsoft.com/office/drawing/2014/main" id="{97497718-5961-5446-9E28-15CA3A2138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1">
                <a:extLst>
                  <a:ext uri="{FF2B5EF4-FFF2-40B4-BE49-F238E27FC236}">
                    <a16:creationId xmlns:a16="http://schemas.microsoft.com/office/drawing/2014/main" id="{8375F904-41AE-8146-8E09-C35AB795A7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2">
                <a:extLst>
                  <a:ext uri="{FF2B5EF4-FFF2-40B4-BE49-F238E27FC236}">
                    <a16:creationId xmlns:a16="http://schemas.microsoft.com/office/drawing/2014/main" id="{A1D3B9B0-CDE9-5244-9364-3FE76EE1F9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53">
              <a:extLst>
                <a:ext uri="{FF2B5EF4-FFF2-40B4-BE49-F238E27FC236}">
                  <a16:creationId xmlns:a16="http://schemas.microsoft.com/office/drawing/2014/main" id="{AF07594E-C433-FB4E-964B-FCB6E508F19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7" name="Rectangle 54">
                <a:extLst>
                  <a:ext uri="{FF2B5EF4-FFF2-40B4-BE49-F238E27FC236}">
                    <a16:creationId xmlns:a16="http://schemas.microsoft.com/office/drawing/2014/main" id="{472C57FE-7162-354F-8D2E-9F74E180F6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55">
                <a:extLst>
                  <a:ext uri="{FF2B5EF4-FFF2-40B4-BE49-F238E27FC236}">
                    <a16:creationId xmlns:a16="http://schemas.microsoft.com/office/drawing/2014/main" id="{8BB07287-2BF7-1B49-8591-59AFBCE1E1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6">
                <a:extLst>
                  <a:ext uri="{FF2B5EF4-FFF2-40B4-BE49-F238E27FC236}">
                    <a16:creationId xmlns:a16="http://schemas.microsoft.com/office/drawing/2014/main" id="{61C593D7-BCA8-E243-A350-D473367FC0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7">
                <a:extLst>
                  <a:ext uri="{FF2B5EF4-FFF2-40B4-BE49-F238E27FC236}">
                    <a16:creationId xmlns:a16="http://schemas.microsoft.com/office/drawing/2014/main" id="{96E2ACF3-8945-A846-9A76-24E4F1DE44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8">
              <a:extLst>
                <a:ext uri="{FF2B5EF4-FFF2-40B4-BE49-F238E27FC236}">
                  <a16:creationId xmlns:a16="http://schemas.microsoft.com/office/drawing/2014/main" id="{53F68A40-98FE-C049-8646-AF3B4B8F3F1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3" name="Rectangle 59">
                <a:extLst>
                  <a:ext uri="{FF2B5EF4-FFF2-40B4-BE49-F238E27FC236}">
                    <a16:creationId xmlns:a16="http://schemas.microsoft.com/office/drawing/2014/main" id="{3BFBC783-6197-584C-9E4F-7F6798332A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60">
                <a:extLst>
                  <a:ext uri="{FF2B5EF4-FFF2-40B4-BE49-F238E27FC236}">
                    <a16:creationId xmlns:a16="http://schemas.microsoft.com/office/drawing/2014/main" id="{F328BC2C-2255-5149-9F7A-DC0F920F68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1">
                <a:extLst>
                  <a:ext uri="{FF2B5EF4-FFF2-40B4-BE49-F238E27FC236}">
                    <a16:creationId xmlns:a16="http://schemas.microsoft.com/office/drawing/2014/main" id="{AAB98B3A-E4B0-2D42-BAB5-43D7B746DD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2">
                <a:extLst>
                  <a:ext uri="{FF2B5EF4-FFF2-40B4-BE49-F238E27FC236}">
                    <a16:creationId xmlns:a16="http://schemas.microsoft.com/office/drawing/2014/main" id="{8D176379-BF63-7941-891A-34942201E5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63">
              <a:extLst>
                <a:ext uri="{FF2B5EF4-FFF2-40B4-BE49-F238E27FC236}">
                  <a16:creationId xmlns:a16="http://schemas.microsoft.com/office/drawing/2014/main" id="{13D5D356-16D2-B246-A39E-2D07E1183D7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9" name="Rectangle 64">
                <a:extLst>
                  <a:ext uri="{FF2B5EF4-FFF2-40B4-BE49-F238E27FC236}">
                    <a16:creationId xmlns:a16="http://schemas.microsoft.com/office/drawing/2014/main" id="{FECA42F8-FF45-2044-BDE7-C7DC7313FF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65">
                <a:extLst>
                  <a:ext uri="{FF2B5EF4-FFF2-40B4-BE49-F238E27FC236}">
                    <a16:creationId xmlns:a16="http://schemas.microsoft.com/office/drawing/2014/main" id="{876AF6DD-69F9-C045-A4F0-136C6B6FD9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6">
                <a:extLst>
                  <a:ext uri="{FF2B5EF4-FFF2-40B4-BE49-F238E27FC236}">
                    <a16:creationId xmlns:a16="http://schemas.microsoft.com/office/drawing/2014/main" id="{4F4D979B-6877-8B4F-A4FA-9E3CE00D72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7">
                <a:extLst>
                  <a:ext uri="{FF2B5EF4-FFF2-40B4-BE49-F238E27FC236}">
                    <a16:creationId xmlns:a16="http://schemas.microsoft.com/office/drawing/2014/main" id="{E43DD49F-0BC6-3747-A13F-DE3AA7A7B3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8">
              <a:extLst>
                <a:ext uri="{FF2B5EF4-FFF2-40B4-BE49-F238E27FC236}">
                  <a16:creationId xmlns:a16="http://schemas.microsoft.com/office/drawing/2014/main" id="{BB6E2340-8FC3-9F41-90FC-E9FA72BF8FA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5" name="Rectangle 69">
                <a:extLst>
                  <a:ext uri="{FF2B5EF4-FFF2-40B4-BE49-F238E27FC236}">
                    <a16:creationId xmlns:a16="http://schemas.microsoft.com/office/drawing/2014/main" id="{F263B7C8-E521-0E45-9A58-8DDA996B85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70">
                <a:extLst>
                  <a:ext uri="{FF2B5EF4-FFF2-40B4-BE49-F238E27FC236}">
                    <a16:creationId xmlns:a16="http://schemas.microsoft.com/office/drawing/2014/main" id="{A6737B0A-F864-984A-A19F-C3EC17AAFA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1">
                <a:extLst>
                  <a:ext uri="{FF2B5EF4-FFF2-40B4-BE49-F238E27FC236}">
                    <a16:creationId xmlns:a16="http://schemas.microsoft.com/office/drawing/2014/main" id="{E5B9BA48-ED89-8B49-AD44-240DFC5FFF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2">
                <a:extLst>
                  <a:ext uri="{FF2B5EF4-FFF2-40B4-BE49-F238E27FC236}">
                    <a16:creationId xmlns:a16="http://schemas.microsoft.com/office/drawing/2014/main" id="{F26C55AE-82C0-774A-882B-C78331504E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73">
              <a:extLst>
                <a:ext uri="{FF2B5EF4-FFF2-40B4-BE49-F238E27FC236}">
                  <a16:creationId xmlns:a16="http://schemas.microsoft.com/office/drawing/2014/main" id="{CCAFAE89-B656-4746-BC1E-D3C1280B5EB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1" name="Rectangle 74">
                <a:extLst>
                  <a:ext uri="{FF2B5EF4-FFF2-40B4-BE49-F238E27FC236}">
                    <a16:creationId xmlns:a16="http://schemas.microsoft.com/office/drawing/2014/main" id="{6D795F3C-0237-324F-80C3-9430CC4BF9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75">
                <a:extLst>
                  <a:ext uri="{FF2B5EF4-FFF2-40B4-BE49-F238E27FC236}">
                    <a16:creationId xmlns:a16="http://schemas.microsoft.com/office/drawing/2014/main" id="{9ADB2399-C60A-7A44-8C6F-E3590DEF50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6">
                <a:extLst>
                  <a:ext uri="{FF2B5EF4-FFF2-40B4-BE49-F238E27FC236}">
                    <a16:creationId xmlns:a16="http://schemas.microsoft.com/office/drawing/2014/main" id="{912018D6-5AF7-5943-B320-8F5D890808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7">
                <a:extLst>
                  <a:ext uri="{FF2B5EF4-FFF2-40B4-BE49-F238E27FC236}">
                    <a16:creationId xmlns:a16="http://schemas.microsoft.com/office/drawing/2014/main" id="{6EF094BD-5040-0B4A-B88D-E7F28A84D4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8">
              <a:extLst>
                <a:ext uri="{FF2B5EF4-FFF2-40B4-BE49-F238E27FC236}">
                  <a16:creationId xmlns:a16="http://schemas.microsoft.com/office/drawing/2014/main" id="{502C6170-7CB7-394C-BE52-E190A4301F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7" name="Rectangle 79">
                <a:extLst>
                  <a:ext uri="{FF2B5EF4-FFF2-40B4-BE49-F238E27FC236}">
                    <a16:creationId xmlns:a16="http://schemas.microsoft.com/office/drawing/2014/main" id="{47A3800C-B41D-234A-A87E-252E6E1FA0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8" name="Rectangle 80">
                <a:extLst>
                  <a:ext uri="{FF2B5EF4-FFF2-40B4-BE49-F238E27FC236}">
                    <a16:creationId xmlns:a16="http://schemas.microsoft.com/office/drawing/2014/main" id="{23322F17-4B9D-694B-B104-8990972D16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1">
                <a:extLst>
                  <a:ext uri="{FF2B5EF4-FFF2-40B4-BE49-F238E27FC236}">
                    <a16:creationId xmlns:a16="http://schemas.microsoft.com/office/drawing/2014/main" id="{9797F0C5-A026-3244-A76E-D6D13AD0BE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2">
                <a:extLst>
                  <a:ext uri="{FF2B5EF4-FFF2-40B4-BE49-F238E27FC236}">
                    <a16:creationId xmlns:a16="http://schemas.microsoft.com/office/drawing/2014/main" id="{97DCAD35-B13D-434B-8C71-4E7F9CB050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9" name="Rectangle 83">
            <a:extLst>
              <a:ext uri="{FF2B5EF4-FFF2-40B4-BE49-F238E27FC236}">
                <a16:creationId xmlns:a16="http://schemas.microsoft.com/office/drawing/2014/main" id="{DC6B5320-2274-E045-B8A8-8FE53CC3B6D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0" name="Rectangle 84">
            <a:extLst>
              <a:ext uri="{FF2B5EF4-FFF2-40B4-BE49-F238E27FC236}">
                <a16:creationId xmlns:a16="http://schemas.microsoft.com/office/drawing/2014/main" id="{BC896F73-AACB-B442-98B8-56AAA885038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87104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6" r:id="rId1"/>
    <p:sldLayoutId id="2147483970" r:id="rId2"/>
    <p:sldLayoutId id="2147483947" r:id="rId3"/>
    <p:sldLayoutId id="2147483819" r:id="rId4"/>
    <p:sldLayoutId id="2147483820" r:id="rId5"/>
    <p:sldLayoutId id="2147483892" r:id="rId6"/>
    <p:sldLayoutId id="2147483824" r:id="rId7"/>
    <p:sldLayoutId id="2147483968" r:id="rId8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ts val="3440"/>
        </a:lnSpc>
        <a:spcBef>
          <a:spcPct val="0"/>
        </a:spcBef>
        <a:buNone/>
        <a:defRPr sz="32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buFontTx/>
        <a:buNone/>
        <a:defRPr sz="1000" kern="1200">
          <a:solidFill>
            <a:srgbClr val="1D1D1B"/>
          </a:solidFill>
          <a:latin typeface="Arial" panose="020B0604020202020204" pitchFamily="34" charset="0"/>
          <a:ea typeface="Microsoft YaHei" panose="020B0503020204020204" pitchFamily="34" charset="-122"/>
          <a:cs typeface="Arial" panose="020B0604020202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1365440" y="6413378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l">
              <a:defRPr sz="1600">
                <a:solidFill>
                  <a:schemeClr val="tx1"/>
                </a:solidFill>
              </a:defRPr>
            </a:lvl1pPr>
          </a:lstStyle>
          <a:p>
            <a:fld id="{1A5B2B23-E5F0-44D7-A9FF-4B8E82156B39}" type="datetimeFigureOut">
              <a:rPr lang="zh-CN" altLang="en-US" smtClean="0">
                <a:solidFill>
                  <a:prstClr val="black"/>
                </a:solidFill>
              </a:rPr>
              <a:pPr/>
              <a:t>2024/5/27</a:t>
            </a:fld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10" name="Rectangle 86"/>
          <p:cNvSpPr>
            <a:spLocks noChangeArrowheads="1"/>
          </p:cNvSpPr>
          <p:nvPr userDrawn="1"/>
        </p:nvSpPr>
        <p:spPr bwMode="auto">
          <a:xfrm>
            <a:off x="9514255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4516A7C5-B605-6B44-A7BE-28ADB9219092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95495ED-F2F9-A345-AD2E-98BB16884A21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9" name="副标题 2">
            <a:extLst>
              <a:ext uri="{FF2B5EF4-FFF2-40B4-BE49-F238E27FC236}">
                <a16:creationId xmlns:a16="http://schemas.microsoft.com/office/drawing/2014/main" id="{9B5DC586-B9B6-944A-9389-8211B4B1FD1F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60188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https://chenzomi12.github.io/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1" name="Rectangle 15">
            <a:extLst>
              <a:ext uri="{FF2B5EF4-FFF2-40B4-BE49-F238E27FC236}">
                <a16:creationId xmlns:a16="http://schemas.microsoft.com/office/drawing/2014/main" id="{5BBC3D22-C8BD-6E40-9853-81A509B6306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435D8D64-3517-884F-A63A-6B170EC85CBD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468E3478-8E25-0C41-BD64-C4CBF7CC9FC7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4" name="Group 18">
              <a:extLst>
                <a:ext uri="{FF2B5EF4-FFF2-40B4-BE49-F238E27FC236}">
                  <a16:creationId xmlns:a16="http://schemas.microsoft.com/office/drawing/2014/main" id="{99A42DA1-5B3C-B74E-A538-0FE12DEAAE2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5" name="Rectangle 19">
                <a:extLst>
                  <a:ext uri="{FF2B5EF4-FFF2-40B4-BE49-F238E27FC236}">
                    <a16:creationId xmlns:a16="http://schemas.microsoft.com/office/drawing/2014/main" id="{EAC6B2B5-38BF-D042-A46B-CDC1AC508F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6" name="Rectangle 20">
                <a:extLst>
                  <a:ext uri="{FF2B5EF4-FFF2-40B4-BE49-F238E27FC236}">
                    <a16:creationId xmlns:a16="http://schemas.microsoft.com/office/drawing/2014/main" id="{F9D1E726-1474-2649-B299-B3482A2F1F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1">
                <a:extLst>
                  <a:ext uri="{FF2B5EF4-FFF2-40B4-BE49-F238E27FC236}">
                    <a16:creationId xmlns:a16="http://schemas.microsoft.com/office/drawing/2014/main" id="{637D7899-2375-9A40-AE33-ADF2A47257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2">
                <a:extLst>
                  <a:ext uri="{FF2B5EF4-FFF2-40B4-BE49-F238E27FC236}">
                    <a16:creationId xmlns:a16="http://schemas.microsoft.com/office/drawing/2014/main" id="{5CF63C11-61F8-AD4E-BA74-564C0CB428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23">
              <a:extLst>
                <a:ext uri="{FF2B5EF4-FFF2-40B4-BE49-F238E27FC236}">
                  <a16:creationId xmlns:a16="http://schemas.microsoft.com/office/drawing/2014/main" id="{6C44727B-F11C-CF4F-9470-4376C255CC5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1" name="Rectangle 24">
                <a:extLst>
                  <a:ext uri="{FF2B5EF4-FFF2-40B4-BE49-F238E27FC236}">
                    <a16:creationId xmlns:a16="http://schemas.microsoft.com/office/drawing/2014/main" id="{87D9D541-DBBF-204B-99C2-317D2560BC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2" name="Rectangle 25">
                <a:extLst>
                  <a:ext uri="{FF2B5EF4-FFF2-40B4-BE49-F238E27FC236}">
                    <a16:creationId xmlns:a16="http://schemas.microsoft.com/office/drawing/2014/main" id="{7255439D-C16A-584B-8A71-64DEC7A13A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6">
                <a:extLst>
                  <a:ext uri="{FF2B5EF4-FFF2-40B4-BE49-F238E27FC236}">
                    <a16:creationId xmlns:a16="http://schemas.microsoft.com/office/drawing/2014/main" id="{851D12BE-779D-2248-A49C-B2A3E190C1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7">
                <a:extLst>
                  <a:ext uri="{FF2B5EF4-FFF2-40B4-BE49-F238E27FC236}">
                    <a16:creationId xmlns:a16="http://schemas.microsoft.com/office/drawing/2014/main" id="{E3E05B9C-6535-1145-A5FB-362B2D3C59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8">
              <a:extLst>
                <a:ext uri="{FF2B5EF4-FFF2-40B4-BE49-F238E27FC236}">
                  <a16:creationId xmlns:a16="http://schemas.microsoft.com/office/drawing/2014/main" id="{40AB3C45-D453-8445-A666-F4AB773FD2B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7" name="Rectangle 29">
                <a:extLst>
                  <a:ext uri="{FF2B5EF4-FFF2-40B4-BE49-F238E27FC236}">
                    <a16:creationId xmlns:a16="http://schemas.microsoft.com/office/drawing/2014/main" id="{2BE8D4FD-647F-484A-BB3D-3A53BE127C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8" name="Rectangle 30">
                <a:extLst>
                  <a:ext uri="{FF2B5EF4-FFF2-40B4-BE49-F238E27FC236}">
                    <a16:creationId xmlns:a16="http://schemas.microsoft.com/office/drawing/2014/main" id="{98D950A1-D582-7D40-ACAD-024FDCD176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1">
                <a:extLst>
                  <a:ext uri="{FF2B5EF4-FFF2-40B4-BE49-F238E27FC236}">
                    <a16:creationId xmlns:a16="http://schemas.microsoft.com/office/drawing/2014/main" id="{477D579F-3EEC-D94E-9BE8-2749901AD7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2">
                <a:extLst>
                  <a:ext uri="{FF2B5EF4-FFF2-40B4-BE49-F238E27FC236}">
                    <a16:creationId xmlns:a16="http://schemas.microsoft.com/office/drawing/2014/main" id="{E9024426-6600-B444-9917-C935F8151D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33">
              <a:extLst>
                <a:ext uri="{FF2B5EF4-FFF2-40B4-BE49-F238E27FC236}">
                  <a16:creationId xmlns:a16="http://schemas.microsoft.com/office/drawing/2014/main" id="{6DDF88EC-F185-FC48-9C8B-64D35611CA8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3" name="Rectangle 34">
                <a:extLst>
                  <a:ext uri="{FF2B5EF4-FFF2-40B4-BE49-F238E27FC236}">
                    <a16:creationId xmlns:a16="http://schemas.microsoft.com/office/drawing/2014/main" id="{389678E6-E69F-CB4D-A47C-84CC217B6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4" name="Rectangle 35">
                <a:extLst>
                  <a:ext uri="{FF2B5EF4-FFF2-40B4-BE49-F238E27FC236}">
                    <a16:creationId xmlns:a16="http://schemas.microsoft.com/office/drawing/2014/main" id="{0643F449-48E1-7447-BAEA-1D5F093D4E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6">
                <a:extLst>
                  <a:ext uri="{FF2B5EF4-FFF2-40B4-BE49-F238E27FC236}">
                    <a16:creationId xmlns:a16="http://schemas.microsoft.com/office/drawing/2014/main" id="{4B468376-C520-154C-AC89-55E375AB1A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7">
                <a:extLst>
                  <a:ext uri="{FF2B5EF4-FFF2-40B4-BE49-F238E27FC236}">
                    <a16:creationId xmlns:a16="http://schemas.microsoft.com/office/drawing/2014/main" id="{1CB5AA30-0ADA-A349-A715-C82F125020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8">
              <a:extLst>
                <a:ext uri="{FF2B5EF4-FFF2-40B4-BE49-F238E27FC236}">
                  <a16:creationId xmlns:a16="http://schemas.microsoft.com/office/drawing/2014/main" id="{F2485F85-A439-F243-A409-617485D046E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9" name="Rectangle 39">
                <a:extLst>
                  <a:ext uri="{FF2B5EF4-FFF2-40B4-BE49-F238E27FC236}">
                    <a16:creationId xmlns:a16="http://schemas.microsoft.com/office/drawing/2014/main" id="{4BECDF48-4AE9-F94C-882E-CE5B445C92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40">
                <a:extLst>
                  <a:ext uri="{FF2B5EF4-FFF2-40B4-BE49-F238E27FC236}">
                    <a16:creationId xmlns:a16="http://schemas.microsoft.com/office/drawing/2014/main" id="{04A87568-2F86-3C45-B686-C972508EB7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1">
                <a:extLst>
                  <a:ext uri="{FF2B5EF4-FFF2-40B4-BE49-F238E27FC236}">
                    <a16:creationId xmlns:a16="http://schemas.microsoft.com/office/drawing/2014/main" id="{FAFABB8C-8CD0-9C41-84FA-F73A526CF5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2">
                <a:extLst>
                  <a:ext uri="{FF2B5EF4-FFF2-40B4-BE49-F238E27FC236}">
                    <a16:creationId xmlns:a16="http://schemas.microsoft.com/office/drawing/2014/main" id="{BFC0E70D-422D-F347-8E12-5B62F6EA7B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43">
              <a:extLst>
                <a:ext uri="{FF2B5EF4-FFF2-40B4-BE49-F238E27FC236}">
                  <a16:creationId xmlns:a16="http://schemas.microsoft.com/office/drawing/2014/main" id="{626CB16A-C156-0A41-AE7F-15D3D11786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5" name="Rectangle 44">
                <a:extLst>
                  <a:ext uri="{FF2B5EF4-FFF2-40B4-BE49-F238E27FC236}">
                    <a16:creationId xmlns:a16="http://schemas.microsoft.com/office/drawing/2014/main" id="{F452AD4A-D9DB-6444-A6BE-EF26185799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45">
                <a:extLst>
                  <a:ext uri="{FF2B5EF4-FFF2-40B4-BE49-F238E27FC236}">
                    <a16:creationId xmlns:a16="http://schemas.microsoft.com/office/drawing/2014/main" id="{F3770997-588A-094B-B497-0102B22327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6">
                <a:extLst>
                  <a:ext uri="{FF2B5EF4-FFF2-40B4-BE49-F238E27FC236}">
                    <a16:creationId xmlns:a16="http://schemas.microsoft.com/office/drawing/2014/main" id="{B03F1CF5-E133-D247-A1CE-1CFCEC83E8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7">
                <a:extLst>
                  <a:ext uri="{FF2B5EF4-FFF2-40B4-BE49-F238E27FC236}">
                    <a16:creationId xmlns:a16="http://schemas.microsoft.com/office/drawing/2014/main" id="{60CDEEAF-577F-3C49-A82A-82596D84BE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8">
              <a:extLst>
                <a:ext uri="{FF2B5EF4-FFF2-40B4-BE49-F238E27FC236}">
                  <a16:creationId xmlns:a16="http://schemas.microsoft.com/office/drawing/2014/main" id="{6603BD30-8AE9-7245-853C-33F5F4A0E2D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1" name="Rectangle 49">
                <a:extLst>
                  <a:ext uri="{FF2B5EF4-FFF2-40B4-BE49-F238E27FC236}">
                    <a16:creationId xmlns:a16="http://schemas.microsoft.com/office/drawing/2014/main" id="{3A0A4AC8-171B-3E49-A644-F47B5969E3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50">
                <a:extLst>
                  <a:ext uri="{FF2B5EF4-FFF2-40B4-BE49-F238E27FC236}">
                    <a16:creationId xmlns:a16="http://schemas.microsoft.com/office/drawing/2014/main" id="{1B268DC4-FD2C-D141-BBA4-3BE35F658A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1">
                <a:extLst>
                  <a:ext uri="{FF2B5EF4-FFF2-40B4-BE49-F238E27FC236}">
                    <a16:creationId xmlns:a16="http://schemas.microsoft.com/office/drawing/2014/main" id="{07980EB2-A6E5-594E-9970-70D98AD884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2">
                <a:extLst>
                  <a:ext uri="{FF2B5EF4-FFF2-40B4-BE49-F238E27FC236}">
                    <a16:creationId xmlns:a16="http://schemas.microsoft.com/office/drawing/2014/main" id="{1BE35F9F-DB1B-2043-9520-4EF858CC6E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53">
              <a:extLst>
                <a:ext uri="{FF2B5EF4-FFF2-40B4-BE49-F238E27FC236}">
                  <a16:creationId xmlns:a16="http://schemas.microsoft.com/office/drawing/2014/main" id="{4823545C-798A-6542-BB3C-C0BF810FA0B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7" name="Rectangle 54">
                <a:extLst>
                  <a:ext uri="{FF2B5EF4-FFF2-40B4-BE49-F238E27FC236}">
                    <a16:creationId xmlns:a16="http://schemas.microsoft.com/office/drawing/2014/main" id="{290EEB78-501D-6449-BDE5-919C25BC72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55">
                <a:extLst>
                  <a:ext uri="{FF2B5EF4-FFF2-40B4-BE49-F238E27FC236}">
                    <a16:creationId xmlns:a16="http://schemas.microsoft.com/office/drawing/2014/main" id="{BA89D749-719F-0443-BA3E-46E5834809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6">
                <a:extLst>
                  <a:ext uri="{FF2B5EF4-FFF2-40B4-BE49-F238E27FC236}">
                    <a16:creationId xmlns:a16="http://schemas.microsoft.com/office/drawing/2014/main" id="{35E598F0-CA20-B14D-83D1-9E589F45DF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7">
                <a:extLst>
                  <a:ext uri="{FF2B5EF4-FFF2-40B4-BE49-F238E27FC236}">
                    <a16:creationId xmlns:a16="http://schemas.microsoft.com/office/drawing/2014/main" id="{77F1BE84-112F-894B-ADCE-96902DB88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8">
              <a:extLst>
                <a:ext uri="{FF2B5EF4-FFF2-40B4-BE49-F238E27FC236}">
                  <a16:creationId xmlns:a16="http://schemas.microsoft.com/office/drawing/2014/main" id="{66DC0D8F-F34A-6A4C-B199-F2623292117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3" name="Rectangle 59">
                <a:extLst>
                  <a:ext uri="{FF2B5EF4-FFF2-40B4-BE49-F238E27FC236}">
                    <a16:creationId xmlns:a16="http://schemas.microsoft.com/office/drawing/2014/main" id="{CEFF4B89-757A-734B-9E48-EDBF09A15F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60">
                <a:extLst>
                  <a:ext uri="{FF2B5EF4-FFF2-40B4-BE49-F238E27FC236}">
                    <a16:creationId xmlns:a16="http://schemas.microsoft.com/office/drawing/2014/main" id="{A86470B6-3FF2-BB43-A0FF-2468349284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1">
                <a:extLst>
                  <a:ext uri="{FF2B5EF4-FFF2-40B4-BE49-F238E27FC236}">
                    <a16:creationId xmlns:a16="http://schemas.microsoft.com/office/drawing/2014/main" id="{78065FA0-C09E-F946-BD70-9BD0F6651D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2">
                <a:extLst>
                  <a:ext uri="{FF2B5EF4-FFF2-40B4-BE49-F238E27FC236}">
                    <a16:creationId xmlns:a16="http://schemas.microsoft.com/office/drawing/2014/main" id="{5A4E9EBA-3AA7-C844-8A86-D54CBFA09A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63">
              <a:extLst>
                <a:ext uri="{FF2B5EF4-FFF2-40B4-BE49-F238E27FC236}">
                  <a16:creationId xmlns:a16="http://schemas.microsoft.com/office/drawing/2014/main" id="{53BD6958-0F63-EC42-9B25-255D536CB4E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9" name="Rectangle 64">
                <a:extLst>
                  <a:ext uri="{FF2B5EF4-FFF2-40B4-BE49-F238E27FC236}">
                    <a16:creationId xmlns:a16="http://schemas.microsoft.com/office/drawing/2014/main" id="{014E0DB4-2157-1741-8B3C-4D60FE00F2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65">
                <a:extLst>
                  <a:ext uri="{FF2B5EF4-FFF2-40B4-BE49-F238E27FC236}">
                    <a16:creationId xmlns:a16="http://schemas.microsoft.com/office/drawing/2014/main" id="{F2134725-6CDE-8E44-B6FE-84B4170796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6">
                <a:extLst>
                  <a:ext uri="{FF2B5EF4-FFF2-40B4-BE49-F238E27FC236}">
                    <a16:creationId xmlns:a16="http://schemas.microsoft.com/office/drawing/2014/main" id="{7B152D95-53AB-1446-8963-4F690D0B4D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7">
                <a:extLst>
                  <a:ext uri="{FF2B5EF4-FFF2-40B4-BE49-F238E27FC236}">
                    <a16:creationId xmlns:a16="http://schemas.microsoft.com/office/drawing/2014/main" id="{501AC583-7D2F-4E47-805E-A70E2CF2C7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8">
              <a:extLst>
                <a:ext uri="{FF2B5EF4-FFF2-40B4-BE49-F238E27FC236}">
                  <a16:creationId xmlns:a16="http://schemas.microsoft.com/office/drawing/2014/main" id="{D5FD12C7-5303-CE46-863E-E4BA220910A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5" name="Rectangle 69">
                <a:extLst>
                  <a:ext uri="{FF2B5EF4-FFF2-40B4-BE49-F238E27FC236}">
                    <a16:creationId xmlns:a16="http://schemas.microsoft.com/office/drawing/2014/main" id="{752B8E1E-F1FA-6246-B1E2-9C6A76F473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70">
                <a:extLst>
                  <a:ext uri="{FF2B5EF4-FFF2-40B4-BE49-F238E27FC236}">
                    <a16:creationId xmlns:a16="http://schemas.microsoft.com/office/drawing/2014/main" id="{104731CA-2266-3A44-9795-1845012CDE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1">
                <a:extLst>
                  <a:ext uri="{FF2B5EF4-FFF2-40B4-BE49-F238E27FC236}">
                    <a16:creationId xmlns:a16="http://schemas.microsoft.com/office/drawing/2014/main" id="{E848CB10-70CB-CF43-90F7-F595FCB7B5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2">
                <a:extLst>
                  <a:ext uri="{FF2B5EF4-FFF2-40B4-BE49-F238E27FC236}">
                    <a16:creationId xmlns:a16="http://schemas.microsoft.com/office/drawing/2014/main" id="{6645FE51-27F5-B248-BE72-49BDC5BB55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73">
              <a:extLst>
                <a:ext uri="{FF2B5EF4-FFF2-40B4-BE49-F238E27FC236}">
                  <a16:creationId xmlns:a16="http://schemas.microsoft.com/office/drawing/2014/main" id="{C4AF28F0-D2D6-F14D-B230-C6C34D67222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1" name="Rectangle 74">
                <a:extLst>
                  <a:ext uri="{FF2B5EF4-FFF2-40B4-BE49-F238E27FC236}">
                    <a16:creationId xmlns:a16="http://schemas.microsoft.com/office/drawing/2014/main" id="{56498193-3B70-7347-8991-3903693076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75">
                <a:extLst>
                  <a:ext uri="{FF2B5EF4-FFF2-40B4-BE49-F238E27FC236}">
                    <a16:creationId xmlns:a16="http://schemas.microsoft.com/office/drawing/2014/main" id="{78FD35E8-09A6-714A-BAF7-F9832E0760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6">
                <a:extLst>
                  <a:ext uri="{FF2B5EF4-FFF2-40B4-BE49-F238E27FC236}">
                    <a16:creationId xmlns:a16="http://schemas.microsoft.com/office/drawing/2014/main" id="{4CE4DCF4-6042-C841-9228-FAD129DAC1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7">
                <a:extLst>
                  <a:ext uri="{FF2B5EF4-FFF2-40B4-BE49-F238E27FC236}">
                    <a16:creationId xmlns:a16="http://schemas.microsoft.com/office/drawing/2014/main" id="{43CB7E77-D2AD-B949-96C6-A0EE7618C9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8">
              <a:extLst>
                <a:ext uri="{FF2B5EF4-FFF2-40B4-BE49-F238E27FC236}">
                  <a16:creationId xmlns:a16="http://schemas.microsoft.com/office/drawing/2014/main" id="{8171FCA2-A2FC-5148-BE04-F1B1D557483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7" name="Rectangle 79">
                <a:extLst>
                  <a:ext uri="{FF2B5EF4-FFF2-40B4-BE49-F238E27FC236}">
                    <a16:creationId xmlns:a16="http://schemas.microsoft.com/office/drawing/2014/main" id="{BDFE6B5E-28A5-1841-9B7A-60D3BFEADB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8" name="Rectangle 80">
                <a:extLst>
                  <a:ext uri="{FF2B5EF4-FFF2-40B4-BE49-F238E27FC236}">
                    <a16:creationId xmlns:a16="http://schemas.microsoft.com/office/drawing/2014/main" id="{8B212038-05CE-D340-81F3-4748634856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1">
                <a:extLst>
                  <a:ext uri="{FF2B5EF4-FFF2-40B4-BE49-F238E27FC236}">
                    <a16:creationId xmlns:a16="http://schemas.microsoft.com/office/drawing/2014/main" id="{C439AEEB-9DFA-9640-8B30-6322301EF4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2">
                <a:extLst>
                  <a:ext uri="{FF2B5EF4-FFF2-40B4-BE49-F238E27FC236}">
                    <a16:creationId xmlns:a16="http://schemas.microsoft.com/office/drawing/2014/main" id="{AD11A216-A03A-C042-A782-43EC94D9FB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9" name="Rectangle 83">
            <a:extLst>
              <a:ext uri="{FF2B5EF4-FFF2-40B4-BE49-F238E27FC236}">
                <a16:creationId xmlns:a16="http://schemas.microsoft.com/office/drawing/2014/main" id="{3D0F0BF1-B66F-6949-972A-F9A73844087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0" name="Rectangle 84">
            <a:extLst>
              <a:ext uri="{FF2B5EF4-FFF2-40B4-BE49-F238E27FC236}">
                <a16:creationId xmlns:a16="http://schemas.microsoft.com/office/drawing/2014/main" id="{16D311E9-0B5E-5149-BD0E-7C502CD6B26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23272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6" r:id="rId1"/>
    <p:sldLayoutId id="2147483984" r:id="rId2"/>
    <p:sldLayoutId id="2147483963" r:id="rId3"/>
    <p:sldLayoutId id="2147483964" r:id="rId4"/>
    <p:sldLayoutId id="2147483975" r:id="rId5"/>
    <p:sldLayoutId id="2147483981" r:id="rId6"/>
    <p:sldLayoutId id="2147483982" r:id="rId7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9200" rtl="0" eaLnBrk="1" latinLnBrk="0" hangingPunct="1">
        <a:spcBef>
          <a:spcPct val="0"/>
        </a:spcBef>
        <a:buNone/>
        <a:defRPr sz="58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itchFamily="34" charset="0"/>
        <a:buChar char="•"/>
        <a:defRPr sz="4299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itchFamily="34" charset="0"/>
        <a:buChar char="–"/>
        <a:defRPr sz="3699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itchFamily="34" charset="0"/>
        <a:buChar char="–"/>
        <a:defRPr sz="2699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itchFamily="34" charset="0"/>
        <a:buChar char="»"/>
        <a:defRPr sz="2699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23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719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815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1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7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832E328A-0E7B-D747-843C-A7F1DB0AF41E}"/>
              </a:ext>
            </a:extLst>
          </p:cNvPr>
          <p:cNvSpPr/>
          <p:nvPr userDrawn="1"/>
        </p:nvSpPr>
        <p:spPr bwMode="auto">
          <a:xfrm>
            <a:off x="-11430" y="4558094"/>
            <a:ext cx="12230643" cy="2842586"/>
          </a:xfrm>
          <a:prstGeom prst="rect">
            <a:avLst/>
          </a:prstGeom>
          <a:blipFill dpi="0" rotWithShape="1">
            <a:blip r:embed="rId12" cstate="print">
              <a:alphaModFix amt="17000"/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8" name="Rectangle 86">
            <a:extLst>
              <a:ext uri="{FF2B5EF4-FFF2-40B4-BE49-F238E27FC236}">
                <a16:creationId xmlns:a16="http://schemas.microsoft.com/office/drawing/2014/main" id="{596E891C-ADFE-FE42-86C8-8EDC78CF678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60570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12" name="TextBox 2">
            <a:extLst>
              <a:ext uri="{FF2B5EF4-FFF2-40B4-BE49-F238E27FC236}">
                <a16:creationId xmlns:a16="http://schemas.microsoft.com/office/drawing/2014/main" id="{8A3F60EC-F50D-F64E-B345-0B2C9F4821B7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96F034E5-6103-534F-B0F4-B7D7DF211DA4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15" name="副标题 2">
            <a:extLst>
              <a:ext uri="{FF2B5EF4-FFF2-40B4-BE49-F238E27FC236}">
                <a16:creationId xmlns:a16="http://schemas.microsoft.com/office/drawing/2014/main" id="{4B07DACC-B4E5-4B4D-86E1-34D39B2A3680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9" name="Rectangle 15">
            <a:extLst>
              <a:ext uri="{FF2B5EF4-FFF2-40B4-BE49-F238E27FC236}">
                <a16:creationId xmlns:a16="http://schemas.microsoft.com/office/drawing/2014/main" id="{6421E41E-25FE-4842-8798-88978F11F5F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EE031BE5-8FC5-7145-92DF-7B0C7111594E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EAF3EEB2-690A-0745-AA9E-6880897ACCE4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3" name="Group 18">
              <a:extLst>
                <a:ext uri="{FF2B5EF4-FFF2-40B4-BE49-F238E27FC236}">
                  <a16:creationId xmlns:a16="http://schemas.microsoft.com/office/drawing/2014/main" id="{651A2F6B-2323-9E47-A1B5-6F528B4EC2E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6" name="Rectangle 19">
                <a:extLst>
                  <a:ext uri="{FF2B5EF4-FFF2-40B4-BE49-F238E27FC236}">
                    <a16:creationId xmlns:a16="http://schemas.microsoft.com/office/drawing/2014/main" id="{329E116C-E314-7C4D-B69B-534AAF19B1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0">
                <a:extLst>
                  <a:ext uri="{FF2B5EF4-FFF2-40B4-BE49-F238E27FC236}">
                    <a16:creationId xmlns:a16="http://schemas.microsoft.com/office/drawing/2014/main" id="{5E013300-C8F6-A64C-9177-2FD3EEC407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1">
                <a:extLst>
                  <a:ext uri="{FF2B5EF4-FFF2-40B4-BE49-F238E27FC236}">
                    <a16:creationId xmlns:a16="http://schemas.microsoft.com/office/drawing/2014/main" id="{DA276392-0EF8-8A4A-9769-D8C57C1A83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9" name="Rectangle 22">
                <a:extLst>
                  <a:ext uri="{FF2B5EF4-FFF2-40B4-BE49-F238E27FC236}">
                    <a16:creationId xmlns:a16="http://schemas.microsoft.com/office/drawing/2014/main" id="{7645DF87-1C9A-D343-A427-BEFD81B975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3">
              <a:extLst>
                <a:ext uri="{FF2B5EF4-FFF2-40B4-BE49-F238E27FC236}">
                  <a16:creationId xmlns:a16="http://schemas.microsoft.com/office/drawing/2014/main" id="{9B4C204D-61ED-1346-AB9B-F842BF6CEA1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2" name="Rectangle 24">
                <a:extLst>
                  <a:ext uri="{FF2B5EF4-FFF2-40B4-BE49-F238E27FC236}">
                    <a16:creationId xmlns:a16="http://schemas.microsoft.com/office/drawing/2014/main" id="{1F41706A-0119-5A41-AE42-359C91A5CD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5">
                <a:extLst>
                  <a:ext uri="{FF2B5EF4-FFF2-40B4-BE49-F238E27FC236}">
                    <a16:creationId xmlns:a16="http://schemas.microsoft.com/office/drawing/2014/main" id="{BAE5CBA0-BF5C-104C-B996-7544AB03D3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6">
                <a:extLst>
                  <a:ext uri="{FF2B5EF4-FFF2-40B4-BE49-F238E27FC236}">
                    <a16:creationId xmlns:a16="http://schemas.microsoft.com/office/drawing/2014/main" id="{153A51EE-CA5D-A343-BC88-FBDF07E520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7">
                <a:extLst>
                  <a:ext uri="{FF2B5EF4-FFF2-40B4-BE49-F238E27FC236}">
                    <a16:creationId xmlns:a16="http://schemas.microsoft.com/office/drawing/2014/main" id="{6009F35B-8A5A-874A-9454-8DA7D8E84D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28">
              <a:extLst>
                <a:ext uri="{FF2B5EF4-FFF2-40B4-BE49-F238E27FC236}">
                  <a16:creationId xmlns:a16="http://schemas.microsoft.com/office/drawing/2014/main" id="{0FF7F59F-DB24-7D49-B4E9-2459E20AFE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8" name="Rectangle 29">
                <a:extLst>
                  <a:ext uri="{FF2B5EF4-FFF2-40B4-BE49-F238E27FC236}">
                    <a16:creationId xmlns:a16="http://schemas.microsoft.com/office/drawing/2014/main" id="{2B7FD974-44B9-BC4E-9D36-7C95F4D81E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0">
                <a:extLst>
                  <a:ext uri="{FF2B5EF4-FFF2-40B4-BE49-F238E27FC236}">
                    <a16:creationId xmlns:a16="http://schemas.microsoft.com/office/drawing/2014/main" id="{B5ED5DA0-089E-844A-895F-35B28D14A5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1">
                <a:extLst>
                  <a:ext uri="{FF2B5EF4-FFF2-40B4-BE49-F238E27FC236}">
                    <a16:creationId xmlns:a16="http://schemas.microsoft.com/office/drawing/2014/main" id="{F634482F-719D-3042-B8C5-7E4001ABA3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32">
                <a:extLst>
                  <a:ext uri="{FF2B5EF4-FFF2-40B4-BE49-F238E27FC236}">
                    <a16:creationId xmlns:a16="http://schemas.microsoft.com/office/drawing/2014/main" id="{B7900C1B-6D11-704E-AB8A-31257319DD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3">
              <a:extLst>
                <a:ext uri="{FF2B5EF4-FFF2-40B4-BE49-F238E27FC236}">
                  <a16:creationId xmlns:a16="http://schemas.microsoft.com/office/drawing/2014/main" id="{EEDC3C82-7C9F-5746-A257-9932D90A187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4" name="Rectangle 34">
                <a:extLst>
                  <a:ext uri="{FF2B5EF4-FFF2-40B4-BE49-F238E27FC236}">
                    <a16:creationId xmlns:a16="http://schemas.microsoft.com/office/drawing/2014/main" id="{F7CD4BEC-2720-A647-AEB9-ED04C06634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5">
                <a:extLst>
                  <a:ext uri="{FF2B5EF4-FFF2-40B4-BE49-F238E27FC236}">
                    <a16:creationId xmlns:a16="http://schemas.microsoft.com/office/drawing/2014/main" id="{69B045C0-8237-9449-9EB4-7F42C34866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6">
                <a:extLst>
                  <a:ext uri="{FF2B5EF4-FFF2-40B4-BE49-F238E27FC236}">
                    <a16:creationId xmlns:a16="http://schemas.microsoft.com/office/drawing/2014/main" id="{E608577C-A8CC-A14F-BFA2-B11F1D26D5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7">
                <a:extLst>
                  <a:ext uri="{FF2B5EF4-FFF2-40B4-BE49-F238E27FC236}">
                    <a16:creationId xmlns:a16="http://schemas.microsoft.com/office/drawing/2014/main" id="{16D4E0D4-D9F6-E14F-AF14-BF7242EAE6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38">
              <a:extLst>
                <a:ext uri="{FF2B5EF4-FFF2-40B4-BE49-F238E27FC236}">
                  <a16:creationId xmlns:a16="http://schemas.microsoft.com/office/drawing/2014/main" id="{9EF3452F-F6B3-CE43-93F4-B1847DCE8EF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60" name="Rectangle 39">
                <a:extLst>
                  <a:ext uri="{FF2B5EF4-FFF2-40B4-BE49-F238E27FC236}">
                    <a16:creationId xmlns:a16="http://schemas.microsoft.com/office/drawing/2014/main" id="{CEEFCCFB-3EF0-E54B-82F7-46CE8359FB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0">
                <a:extLst>
                  <a:ext uri="{FF2B5EF4-FFF2-40B4-BE49-F238E27FC236}">
                    <a16:creationId xmlns:a16="http://schemas.microsoft.com/office/drawing/2014/main" id="{98ECFF64-F8B5-A341-8D1F-15088FED09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1">
                <a:extLst>
                  <a:ext uri="{FF2B5EF4-FFF2-40B4-BE49-F238E27FC236}">
                    <a16:creationId xmlns:a16="http://schemas.microsoft.com/office/drawing/2014/main" id="{684278DE-BC74-B74C-A7A2-8D5B35874D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42">
                <a:extLst>
                  <a:ext uri="{FF2B5EF4-FFF2-40B4-BE49-F238E27FC236}">
                    <a16:creationId xmlns:a16="http://schemas.microsoft.com/office/drawing/2014/main" id="{CE782781-907B-F64E-AD13-43EC9097A2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3">
              <a:extLst>
                <a:ext uri="{FF2B5EF4-FFF2-40B4-BE49-F238E27FC236}">
                  <a16:creationId xmlns:a16="http://schemas.microsoft.com/office/drawing/2014/main" id="{130BD659-CF8A-2C43-AA67-EC6C97D869F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6" name="Rectangle 44">
                <a:extLst>
                  <a:ext uri="{FF2B5EF4-FFF2-40B4-BE49-F238E27FC236}">
                    <a16:creationId xmlns:a16="http://schemas.microsoft.com/office/drawing/2014/main" id="{867BCAD4-F2F9-2B40-A39A-CF535E15E1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5">
                <a:extLst>
                  <a:ext uri="{FF2B5EF4-FFF2-40B4-BE49-F238E27FC236}">
                    <a16:creationId xmlns:a16="http://schemas.microsoft.com/office/drawing/2014/main" id="{77CEFCE4-7823-AC45-AE9B-F883362E48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6">
                <a:extLst>
                  <a:ext uri="{FF2B5EF4-FFF2-40B4-BE49-F238E27FC236}">
                    <a16:creationId xmlns:a16="http://schemas.microsoft.com/office/drawing/2014/main" id="{319A2E8D-6A85-2D49-A823-4E2B258E84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7">
                <a:extLst>
                  <a:ext uri="{FF2B5EF4-FFF2-40B4-BE49-F238E27FC236}">
                    <a16:creationId xmlns:a16="http://schemas.microsoft.com/office/drawing/2014/main" id="{E9AB8895-1DFB-974D-B63E-08B85C61EB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48">
              <a:extLst>
                <a:ext uri="{FF2B5EF4-FFF2-40B4-BE49-F238E27FC236}">
                  <a16:creationId xmlns:a16="http://schemas.microsoft.com/office/drawing/2014/main" id="{49B8DB57-56C1-794F-A5E5-F5F0527FAA1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2" name="Rectangle 49">
                <a:extLst>
                  <a:ext uri="{FF2B5EF4-FFF2-40B4-BE49-F238E27FC236}">
                    <a16:creationId xmlns:a16="http://schemas.microsoft.com/office/drawing/2014/main" id="{1BD89A97-8A2F-404C-8F3E-81ECC302FC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0">
                <a:extLst>
                  <a:ext uri="{FF2B5EF4-FFF2-40B4-BE49-F238E27FC236}">
                    <a16:creationId xmlns:a16="http://schemas.microsoft.com/office/drawing/2014/main" id="{84C39EB1-6617-7841-AA45-E1766D8865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1">
                <a:extLst>
                  <a:ext uri="{FF2B5EF4-FFF2-40B4-BE49-F238E27FC236}">
                    <a16:creationId xmlns:a16="http://schemas.microsoft.com/office/drawing/2014/main" id="{979D9CA4-4926-554E-BF25-24D48AEB8B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52">
                <a:extLst>
                  <a:ext uri="{FF2B5EF4-FFF2-40B4-BE49-F238E27FC236}">
                    <a16:creationId xmlns:a16="http://schemas.microsoft.com/office/drawing/2014/main" id="{16B046C4-0657-5D44-895A-31C4991843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3">
              <a:extLst>
                <a:ext uri="{FF2B5EF4-FFF2-40B4-BE49-F238E27FC236}">
                  <a16:creationId xmlns:a16="http://schemas.microsoft.com/office/drawing/2014/main" id="{9CDA7577-E022-3D4D-8D9C-3B0E0780B63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8" name="Rectangle 54">
                <a:extLst>
                  <a:ext uri="{FF2B5EF4-FFF2-40B4-BE49-F238E27FC236}">
                    <a16:creationId xmlns:a16="http://schemas.microsoft.com/office/drawing/2014/main" id="{1B99CAD1-03BC-654B-993D-387C87379C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5">
                <a:extLst>
                  <a:ext uri="{FF2B5EF4-FFF2-40B4-BE49-F238E27FC236}">
                    <a16:creationId xmlns:a16="http://schemas.microsoft.com/office/drawing/2014/main" id="{40A32DB2-38B9-5241-94FD-34834E8CD0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6">
                <a:extLst>
                  <a:ext uri="{FF2B5EF4-FFF2-40B4-BE49-F238E27FC236}">
                    <a16:creationId xmlns:a16="http://schemas.microsoft.com/office/drawing/2014/main" id="{99FE8405-6072-4447-8027-552BAAC579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7">
                <a:extLst>
                  <a:ext uri="{FF2B5EF4-FFF2-40B4-BE49-F238E27FC236}">
                    <a16:creationId xmlns:a16="http://schemas.microsoft.com/office/drawing/2014/main" id="{6DDE16A6-6055-794F-B9EE-FE994A414A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58">
              <a:extLst>
                <a:ext uri="{FF2B5EF4-FFF2-40B4-BE49-F238E27FC236}">
                  <a16:creationId xmlns:a16="http://schemas.microsoft.com/office/drawing/2014/main" id="{A3A1AC52-7477-B043-875E-FC510A837CF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4" name="Rectangle 59">
                <a:extLst>
                  <a:ext uri="{FF2B5EF4-FFF2-40B4-BE49-F238E27FC236}">
                    <a16:creationId xmlns:a16="http://schemas.microsoft.com/office/drawing/2014/main" id="{8C6AADD4-69AE-B94D-BE4D-6A3DB4C1D5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0">
                <a:extLst>
                  <a:ext uri="{FF2B5EF4-FFF2-40B4-BE49-F238E27FC236}">
                    <a16:creationId xmlns:a16="http://schemas.microsoft.com/office/drawing/2014/main" id="{A726E8E1-4B3B-3541-B40F-E30D62E72E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1">
                <a:extLst>
                  <a:ext uri="{FF2B5EF4-FFF2-40B4-BE49-F238E27FC236}">
                    <a16:creationId xmlns:a16="http://schemas.microsoft.com/office/drawing/2014/main" id="{0D71BAAA-577C-7D4D-98C5-F559831524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62">
                <a:extLst>
                  <a:ext uri="{FF2B5EF4-FFF2-40B4-BE49-F238E27FC236}">
                    <a16:creationId xmlns:a16="http://schemas.microsoft.com/office/drawing/2014/main" id="{6BB93B2C-A57E-E346-9827-3E7BB976D8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3">
              <a:extLst>
                <a:ext uri="{FF2B5EF4-FFF2-40B4-BE49-F238E27FC236}">
                  <a16:creationId xmlns:a16="http://schemas.microsoft.com/office/drawing/2014/main" id="{120B39A1-950F-C947-8774-D9A3CBDFFC7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40" name="Rectangle 64">
                <a:extLst>
                  <a:ext uri="{FF2B5EF4-FFF2-40B4-BE49-F238E27FC236}">
                    <a16:creationId xmlns:a16="http://schemas.microsoft.com/office/drawing/2014/main" id="{D2ECDBFC-2EF3-824C-8DEC-055491C5FB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5">
                <a:extLst>
                  <a:ext uri="{FF2B5EF4-FFF2-40B4-BE49-F238E27FC236}">
                    <a16:creationId xmlns:a16="http://schemas.microsoft.com/office/drawing/2014/main" id="{F9B98C56-208B-7D44-B56C-015E000C9A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6">
                <a:extLst>
                  <a:ext uri="{FF2B5EF4-FFF2-40B4-BE49-F238E27FC236}">
                    <a16:creationId xmlns:a16="http://schemas.microsoft.com/office/drawing/2014/main" id="{0E8A1586-346A-1042-B5C5-190222662C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7">
                <a:extLst>
                  <a:ext uri="{FF2B5EF4-FFF2-40B4-BE49-F238E27FC236}">
                    <a16:creationId xmlns:a16="http://schemas.microsoft.com/office/drawing/2014/main" id="{B176F745-791F-D84D-81E2-65BBA4DB18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68">
              <a:extLst>
                <a:ext uri="{FF2B5EF4-FFF2-40B4-BE49-F238E27FC236}">
                  <a16:creationId xmlns:a16="http://schemas.microsoft.com/office/drawing/2014/main" id="{2016CB18-E5F0-2A47-8167-E2E7E27CD75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6" name="Rectangle 69">
                <a:extLst>
                  <a:ext uri="{FF2B5EF4-FFF2-40B4-BE49-F238E27FC236}">
                    <a16:creationId xmlns:a16="http://schemas.microsoft.com/office/drawing/2014/main" id="{B52403E2-9036-6640-BF72-C96D4ECEA6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0">
                <a:extLst>
                  <a:ext uri="{FF2B5EF4-FFF2-40B4-BE49-F238E27FC236}">
                    <a16:creationId xmlns:a16="http://schemas.microsoft.com/office/drawing/2014/main" id="{28C163B0-E0B6-F445-A292-6DF5628797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1">
                <a:extLst>
                  <a:ext uri="{FF2B5EF4-FFF2-40B4-BE49-F238E27FC236}">
                    <a16:creationId xmlns:a16="http://schemas.microsoft.com/office/drawing/2014/main" id="{338402F8-8DFC-3245-8566-CA2A7184A7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72">
                <a:extLst>
                  <a:ext uri="{FF2B5EF4-FFF2-40B4-BE49-F238E27FC236}">
                    <a16:creationId xmlns:a16="http://schemas.microsoft.com/office/drawing/2014/main" id="{D093EECD-2B36-D44B-80FE-91135712B4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3">
              <a:extLst>
                <a:ext uri="{FF2B5EF4-FFF2-40B4-BE49-F238E27FC236}">
                  <a16:creationId xmlns:a16="http://schemas.microsoft.com/office/drawing/2014/main" id="{9E54CDC3-25C7-6343-9813-8D885CDFDCA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2" name="Rectangle 74">
                <a:extLst>
                  <a:ext uri="{FF2B5EF4-FFF2-40B4-BE49-F238E27FC236}">
                    <a16:creationId xmlns:a16="http://schemas.microsoft.com/office/drawing/2014/main" id="{DC7D4F56-46F2-824A-8152-55A0175F6E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5">
                <a:extLst>
                  <a:ext uri="{FF2B5EF4-FFF2-40B4-BE49-F238E27FC236}">
                    <a16:creationId xmlns:a16="http://schemas.microsoft.com/office/drawing/2014/main" id="{F98648B8-27D0-DD4F-AA51-72DEC49FAE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6">
                <a:extLst>
                  <a:ext uri="{FF2B5EF4-FFF2-40B4-BE49-F238E27FC236}">
                    <a16:creationId xmlns:a16="http://schemas.microsoft.com/office/drawing/2014/main" id="{5112ECFA-2F7A-9645-98EF-69EAC93E7E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7">
                <a:extLst>
                  <a:ext uri="{FF2B5EF4-FFF2-40B4-BE49-F238E27FC236}">
                    <a16:creationId xmlns:a16="http://schemas.microsoft.com/office/drawing/2014/main" id="{E348AFAA-438C-CE47-9362-97EEB68FF5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7" name="Group 78">
              <a:extLst>
                <a:ext uri="{FF2B5EF4-FFF2-40B4-BE49-F238E27FC236}">
                  <a16:creationId xmlns:a16="http://schemas.microsoft.com/office/drawing/2014/main" id="{96E16173-29FC-CF47-AE9B-8002E18296E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8" name="Rectangle 79">
                <a:extLst>
                  <a:ext uri="{FF2B5EF4-FFF2-40B4-BE49-F238E27FC236}">
                    <a16:creationId xmlns:a16="http://schemas.microsoft.com/office/drawing/2014/main" id="{36731BA9-6469-EB47-97E6-4F97D40833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0">
                <a:extLst>
                  <a:ext uri="{FF2B5EF4-FFF2-40B4-BE49-F238E27FC236}">
                    <a16:creationId xmlns:a16="http://schemas.microsoft.com/office/drawing/2014/main" id="{066F11EF-F5EB-0243-BC57-E610F1082E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1">
                <a:extLst>
                  <a:ext uri="{FF2B5EF4-FFF2-40B4-BE49-F238E27FC236}">
                    <a16:creationId xmlns:a16="http://schemas.microsoft.com/office/drawing/2014/main" id="{48DABFCC-C4BB-A547-B8D5-53D2C48BEF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82">
                <a:extLst>
                  <a:ext uri="{FF2B5EF4-FFF2-40B4-BE49-F238E27FC236}">
                    <a16:creationId xmlns:a16="http://schemas.microsoft.com/office/drawing/2014/main" id="{E2C88544-71AA-124A-B0F9-C10CE639D9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80" name="Rectangle 83">
            <a:extLst>
              <a:ext uri="{FF2B5EF4-FFF2-40B4-BE49-F238E27FC236}">
                <a16:creationId xmlns:a16="http://schemas.microsoft.com/office/drawing/2014/main" id="{9EDD3A67-74D3-E54E-88C9-73C0424DD43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1" name="Rectangle 84">
            <a:extLst>
              <a:ext uri="{FF2B5EF4-FFF2-40B4-BE49-F238E27FC236}">
                <a16:creationId xmlns:a16="http://schemas.microsoft.com/office/drawing/2014/main" id="{A6009009-D5EF-7E40-8B27-A6F90CFCECC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36988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3" r:id="rId1"/>
    <p:sldLayoutId id="2147483965" r:id="rId2"/>
    <p:sldLayoutId id="2147483966" r:id="rId3"/>
    <p:sldLayoutId id="2147483967" r:id="rId4"/>
    <p:sldLayoutId id="2147483956" r:id="rId5"/>
    <p:sldLayoutId id="2147483957" r:id="rId6"/>
    <p:sldLayoutId id="2147483958" r:id="rId7"/>
    <p:sldLayoutId id="2147483959" r:id="rId8"/>
    <p:sldLayoutId id="2147483974" r:id="rId9"/>
    <p:sldLayoutId id="2147483983" r:id="rId10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588"/>
            <a:ext cx="12193588" cy="6856412"/>
          </a:xfrm>
          <a:prstGeom prst="rect">
            <a:avLst/>
          </a:prstGeom>
        </p:spPr>
      </p:pic>
      <p:sp>
        <p:nvSpPr>
          <p:cNvPr id="12" name="TextBox 2">
            <a:extLst>
              <a:ext uri="{FF2B5EF4-FFF2-40B4-BE49-F238E27FC236}">
                <a16:creationId xmlns:a16="http://schemas.microsoft.com/office/drawing/2014/main" id="{D0F0DA3C-4AEC-1B44-8AA0-10080BFDF727}"/>
              </a:ext>
            </a:extLst>
          </p:cNvPr>
          <p:cNvSpPr txBox="1"/>
          <p:nvPr userDrawn="1"/>
        </p:nvSpPr>
        <p:spPr>
          <a:xfrm>
            <a:off x="553765" y="639958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0EE15CAA-5A2E-4946-9092-2C7A7D278222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47532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F4E50312-EC01-E14B-87D5-C18323A16206}"/>
              </a:ext>
            </a:extLst>
          </p:cNvPr>
          <p:cNvSpPr/>
          <p:nvPr userDrawn="1"/>
        </p:nvSpPr>
        <p:spPr>
          <a:xfrm>
            <a:off x="9842577" y="6399588"/>
            <a:ext cx="2250191" cy="290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5" name="副标题 2">
            <a:extLst>
              <a:ext uri="{FF2B5EF4-FFF2-40B4-BE49-F238E27FC236}">
                <a16:creationId xmlns:a16="http://schemas.microsoft.com/office/drawing/2014/main" id="{2F3A5196-93C8-7342-BB74-67DE83BC250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741757" y="6414035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7" name="Rectangle 86">
            <a:extLst>
              <a:ext uri="{FF2B5EF4-FFF2-40B4-BE49-F238E27FC236}">
                <a16:creationId xmlns:a16="http://schemas.microsoft.com/office/drawing/2014/main" id="{AD9A1659-E87F-E546-B389-F66C7042FDE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06141" y="640480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9" name="Rectangle 15">
            <a:extLst>
              <a:ext uri="{FF2B5EF4-FFF2-40B4-BE49-F238E27FC236}">
                <a16:creationId xmlns:a16="http://schemas.microsoft.com/office/drawing/2014/main" id="{A5F26F7F-9135-C04D-9CC8-EDA4517F578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4004AD4C-8DD5-D94B-885C-B1BB0DF170A5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EAAFD12B-3B1B-DE44-B8E5-F9E8BEBD5E13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3" name="Group 18">
              <a:extLst>
                <a:ext uri="{FF2B5EF4-FFF2-40B4-BE49-F238E27FC236}">
                  <a16:creationId xmlns:a16="http://schemas.microsoft.com/office/drawing/2014/main" id="{9325EA3D-706C-C84C-ADCF-069B4041ECF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6" name="Rectangle 19">
                <a:extLst>
                  <a:ext uri="{FF2B5EF4-FFF2-40B4-BE49-F238E27FC236}">
                    <a16:creationId xmlns:a16="http://schemas.microsoft.com/office/drawing/2014/main" id="{DA350EC9-0850-CD48-AB9D-90D70D632C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0">
                <a:extLst>
                  <a:ext uri="{FF2B5EF4-FFF2-40B4-BE49-F238E27FC236}">
                    <a16:creationId xmlns:a16="http://schemas.microsoft.com/office/drawing/2014/main" id="{41DDDD49-5826-0F4E-BF89-F5A3E19AAE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1">
                <a:extLst>
                  <a:ext uri="{FF2B5EF4-FFF2-40B4-BE49-F238E27FC236}">
                    <a16:creationId xmlns:a16="http://schemas.microsoft.com/office/drawing/2014/main" id="{D5A22D26-7756-664F-8DCC-FC4E4D4DFA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9" name="Rectangle 22">
                <a:extLst>
                  <a:ext uri="{FF2B5EF4-FFF2-40B4-BE49-F238E27FC236}">
                    <a16:creationId xmlns:a16="http://schemas.microsoft.com/office/drawing/2014/main" id="{6D36C261-EB73-E940-9D42-1BCC0900E3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3">
              <a:extLst>
                <a:ext uri="{FF2B5EF4-FFF2-40B4-BE49-F238E27FC236}">
                  <a16:creationId xmlns:a16="http://schemas.microsoft.com/office/drawing/2014/main" id="{26D024F2-4302-8C43-9482-3D32CF1385E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2" name="Rectangle 24">
                <a:extLst>
                  <a:ext uri="{FF2B5EF4-FFF2-40B4-BE49-F238E27FC236}">
                    <a16:creationId xmlns:a16="http://schemas.microsoft.com/office/drawing/2014/main" id="{36268AD3-71BA-2644-99C2-C8F21DAB25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5">
                <a:extLst>
                  <a:ext uri="{FF2B5EF4-FFF2-40B4-BE49-F238E27FC236}">
                    <a16:creationId xmlns:a16="http://schemas.microsoft.com/office/drawing/2014/main" id="{4419DB16-536B-B54C-A5B4-E82895AABF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6">
                <a:extLst>
                  <a:ext uri="{FF2B5EF4-FFF2-40B4-BE49-F238E27FC236}">
                    <a16:creationId xmlns:a16="http://schemas.microsoft.com/office/drawing/2014/main" id="{DD93C666-1F4E-7945-A5E4-A47CFD2D3F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7">
                <a:extLst>
                  <a:ext uri="{FF2B5EF4-FFF2-40B4-BE49-F238E27FC236}">
                    <a16:creationId xmlns:a16="http://schemas.microsoft.com/office/drawing/2014/main" id="{A09F210F-D2A9-C04B-B859-F99D5131E6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28">
              <a:extLst>
                <a:ext uri="{FF2B5EF4-FFF2-40B4-BE49-F238E27FC236}">
                  <a16:creationId xmlns:a16="http://schemas.microsoft.com/office/drawing/2014/main" id="{82992443-7931-C448-B92D-3CA9E1FA9E0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8" name="Rectangle 29">
                <a:extLst>
                  <a:ext uri="{FF2B5EF4-FFF2-40B4-BE49-F238E27FC236}">
                    <a16:creationId xmlns:a16="http://schemas.microsoft.com/office/drawing/2014/main" id="{AF8370F2-4337-3C41-9216-E89DCB5FB2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0">
                <a:extLst>
                  <a:ext uri="{FF2B5EF4-FFF2-40B4-BE49-F238E27FC236}">
                    <a16:creationId xmlns:a16="http://schemas.microsoft.com/office/drawing/2014/main" id="{B19380DA-9FAA-914E-9A0C-C59E35D0C5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1">
                <a:extLst>
                  <a:ext uri="{FF2B5EF4-FFF2-40B4-BE49-F238E27FC236}">
                    <a16:creationId xmlns:a16="http://schemas.microsoft.com/office/drawing/2014/main" id="{24046A79-1E2F-314D-924B-D7AC74DE55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32">
                <a:extLst>
                  <a:ext uri="{FF2B5EF4-FFF2-40B4-BE49-F238E27FC236}">
                    <a16:creationId xmlns:a16="http://schemas.microsoft.com/office/drawing/2014/main" id="{07BEEC8E-CAD0-C840-AECE-F2369A0090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3">
              <a:extLst>
                <a:ext uri="{FF2B5EF4-FFF2-40B4-BE49-F238E27FC236}">
                  <a16:creationId xmlns:a16="http://schemas.microsoft.com/office/drawing/2014/main" id="{A1B17EEF-DB18-3C46-82FD-3CDEE86C828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4" name="Rectangle 34">
                <a:extLst>
                  <a:ext uri="{FF2B5EF4-FFF2-40B4-BE49-F238E27FC236}">
                    <a16:creationId xmlns:a16="http://schemas.microsoft.com/office/drawing/2014/main" id="{79A8267F-DB81-D248-B7FA-8878B72C58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5">
                <a:extLst>
                  <a:ext uri="{FF2B5EF4-FFF2-40B4-BE49-F238E27FC236}">
                    <a16:creationId xmlns:a16="http://schemas.microsoft.com/office/drawing/2014/main" id="{97161762-6867-1342-9953-ECE69EB5F2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6">
                <a:extLst>
                  <a:ext uri="{FF2B5EF4-FFF2-40B4-BE49-F238E27FC236}">
                    <a16:creationId xmlns:a16="http://schemas.microsoft.com/office/drawing/2014/main" id="{0D59F16D-BA84-3944-9D11-D18A1180C2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7">
                <a:extLst>
                  <a:ext uri="{FF2B5EF4-FFF2-40B4-BE49-F238E27FC236}">
                    <a16:creationId xmlns:a16="http://schemas.microsoft.com/office/drawing/2014/main" id="{4F61C433-240E-E74F-98FB-4B989040D5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38">
              <a:extLst>
                <a:ext uri="{FF2B5EF4-FFF2-40B4-BE49-F238E27FC236}">
                  <a16:creationId xmlns:a16="http://schemas.microsoft.com/office/drawing/2014/main" id="{D24086D8-1F17-1946-9EB6-8C70C389410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60" name="Rectangle 39">
                <a:extLst>
                  <a:ext uri="{FF2B5EF4-FFF2-40B4-BE49-F238E27FC236}">
                    <a16:creationId xmlns:a16="http://schemas.microsoft.com/office/drawing/2014/main" id="{95032465-8653-D645-9D71-C0161E19EC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0">
                <a:extLst>
                  <a:ext uri="{FF2B5EF4-FFF2-40B4-BE49-F238E27FC236}">
                    <a16:creationId xmlns:a16="http://schemas.microsoft.com/office/drawing/2014/main" id="{33CB5E46-566E-F043-9710-8A5A4E9D3F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1">
                <a:extLst>
                  <a:ext uri="{FF2B5EF4-FFF2-40B4-BE49-F238E27FC236}">
                    <a16:creationId xmlns:a16="http://schemas.microsoft.com/office/drawing/2014/main" id="{D104752F-DB78-AC48-9BC9-F283DCC90C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42">
                <a:extLst>
                  <a:ext uri="{FF2B5EF4-FFF2-40B4-BE49-F238E27FC236}">
                    <a16:creationId xmlns:a16="http://schemas.microsoft.com/office/drawing/2014/main" id="{BD7B7D29-5885-7B47-BF66-9B45BA4401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3">
              <a:extLst>
                <a:ext uri="{FF2B5EF4-FFF2-40B4-BE49-F238E27FC236}">
                  <a16:creationId xmlns:a16="http://schemas.microsoft.com/office/drawing/2014/main" id="{C871026E-B5B3-4A4B-8BA8-EA67B14477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6" name="Rectangle 44">
                <a:extLst>
                  <a:ext uri="{FF2B5EF4-FFF2-40B4-BE49-F238E27FC236}">
                    <a16:creationId xmlns:a16="http://schemas.microsoft.com/office/drawing/2014/main" id="{52F7932D-EE58-7140-A4F2-04C31D346D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5">
                <a:extLst>
                  <a:ext uri="{FF2B5EF4-FFF2-40B4-BE49-F238E27FC236}">
                    <a16:creationId xmlns:a16="http://schemas.microsoft.com/office/drawing/2014/main" id="{448BD57B-67F4-E345-A06B-63BECABD63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6">
                <a:extLst>
                  <a:ext uri="{FF2B5EF4-FFF2-40B4-BE49-F238E27FC236}">
                    <a16:creationId xmlns:a16="http://schemas.microsoft.com/office/drawing/2014/main" id="{B1F04EB6-44EA-8D40-8AB0-AAE126D3EB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7">
                <a:extLst>
                  <a:ext uri="{FF2B5EF4-FFF2-40B4-BE49-F238E27FC236}">
                    <a16:creationId xmlns:a16="http://schemas.microsoft.com/office/drawing/2014/main" id="{7B952B24-62E2-1F4A-89ED-0A480B3B70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48">
              <a:extLst>
                <a:ext uri="{FF2B5EF4-FFF2-40B4-BE49-F238E27FC236}">
                  <a16:creationId xmlns:a16="http://schemas.microsoft.com/office/drawing/2014/main" id="{CF2B9021-28E8-B942-BB6D-E79D70074E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2" name="Rectangle 49">
                <a:extLst>
                  <a:ext uri="{FF2B5EF4-FFF2-40B4-BE49-F238E27FC236}">
                    <a16:creationId xmlns:a16="http://schemas.microsoft.com/office/drawing/2014/main" id="{50688F79-8F69-F44E-AB15-DDF95F10D6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0">
                <a:extLst>
                  <a:ext uri="{FF2B5EF4-FFF2-40B4-BE49-F238E27FC236}">
                    <a16:creationId xmlns:a16="http://schemas.microsoft.com/office/drawing/2014/main" id="{EB831E89-3407-0E42-AD57-91A69591B7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1">
                <a:extLst>
                  <a:ext uri="{FF2B5EF4-FFF2-40B4-BE49-F238E27FC236}">
                    <a16:creationId xmlns:a16="http://schemas.microsoft.com/office/drawing/2014/main" id="{CEF786F8-8247-134B-AE05-9428D6C277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52">
                <a:extLst>
                  <a:ext uri="{FF2B5EF4-FFF2-40B4-BE49-F238E27FC236}">
                    <a16:creationId xmlns:a16="http://schemas.microsoft.com/office/drawing/2014/main" id="{DD063C0E-5CCA-E34C-A36D-0DF91B2819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3">
              <a:extLst>
                <a:ext uri="{FF2B5EF4-FFF2-40B4-BE49-F238E27FC236}">
                  <a16:creationId xmlns:a16="http://schemas.microsoft.com/office/drawing/2014/main" id="{45D50D1C-6BBD-1647-A0DF-E47872B8E4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8" name="Rectangle 54">
                <a:extLst>
                  <a:ext uri="{FF2B5EF4-FFF2-40B4-BE49-F238E27FC236}">
                    <a16:creationId xmlns:a16="http://schemas.microsoft.com/office/drawing/2014/main" id="{76673378-5AA1-F545-92BE-649898B288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5">
                <a:extLst>
                  <a:ext uri="{FF2B5EF4-FFF2-40B4-BE49-F238E27FC236}">
                    <a16:creationId xmlns:a16="http://schemas.microsoft.com/office/drawing/2014/main" id="{09D89134-A58E-B54C-8BCC-78929ABA65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6">
                <a:extLst>
                  <a:ext uri="{FF2B5EF4-FFF2-40B4-BE49-F238E27FC236}">
                    <a16:creationId xmlns:a16="http://schemas.microsoft.com/office/drawing/2014/main" id="{102CED19-BEBF-2D48-B347-F8AD958768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7">
                <a:extLst>
                  <a:ext uri="{FF2B5EF4-FFF2-40B4-BE49-F238E27FC236}">
                    <a16:creationId xmlns:a16="http://schemas.microsoft.com/office/drawing/2014/main" id="{66670EA6-320E-8345-BFFD-B2F366AC4E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58">
              <a:extLst>
                <a:ext uri="{FF2B5EF4-FFF2-40B4-BE49-F238E27FC236}">
                  <a16:creationId xmlns:a16="http://schemas.microsoft.com/office/drawing/2014/main" id="{FD4BE8D8-45B2-2741-BC7B-79B2C93B6B8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4" name="Rectangle 59">
                <a:extLst>
                  <a:ext uri="{FF2B5EF4-FFF2-40B4-BE49-F238E27FC236}">
                    <a16:creationId xmlns:a16="http://schemas.microsoft.com/office/drawing/2014/main" id="{217A030D-E322-2149-B0D3-62503F2934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0">
                <a:extLst>
                  <a:ext uri="{FF2B5EF4-FFF2-40B4-BE49-F238E27FC236}">
                    <a16:creationId xmlns:a16="http://schemas.microsoft.com/office/drawing/2014/main" id="{E2716297-95DA-104A-8028-F2E6C8B5F5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1">
                <a:extLst>
                  <a:ext uri="{FF2B5EF4-FFF2-40B4-BE49-F238E27FC236}">
                    <a16:creationId xmlns:a16="http://schemas.microsoft.com/office/drawing/2014/main" id="{56E5A9BF-FCA6-564F-B6A6-A23DCEA036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62">
                <a:extLst>
                  <a:ext uri="{FF2B5EF4-FFF2-40B4-BE49-F238E27FC236}">
                    <a16:creationId xmlns:a16="http://schemas.microsoft.com/office/drawing/2014/main" id="{6AA41A61-322D-7A45-86C9-4FC236BCC0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3">
              <a:extLst>
                <a:ext uri="{FF2B5EF4-FFF2-40B4-BE49-F238E27FC236}">
                  <a16:creationId xmlns:a16="http://schemas.microsoft.com/office/drawing/2014/main" id="{86F9B252-4A1E-EF43-9AA0-F34C781E845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40" name="Rectangle 64">
                <a:extLst>
                  <a:ext uri="{FF2B5EF4-FFF2-40B4-BE49-F238E27FC236}">
                    <a16:creationId xmlns:a16="http://schemas.microsoft.com/office/drawing/2014/main" id="{26A0702A-F73B-9A48-A971-6C4A8D7606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5">
                <a:extLst>
                  <a:ext uri="{FF2B5EF4-FFF2-40B4-BE49-F238E27FC236}">
                    <a16:creationId xmlns:a16="http://schemas.microsoft.com/office/drawing/2014/main" id="{7DF460BA-86DD-B449-B601-08E7EFA88E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6">
                <a:extLst>
                  <a:ext uri="{FF2B5EF4-FFF2-40B4-BE49-F238E27FC236}">
                    <a16:creationId xmlns:a16="http://schemas.microsoft.com/office/drawing/2014/main" id="{0AAB8341-AE8C-A840-A1F0-6DD747DAE1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7">
                <a:extLst>
                  <a:ext uri="{FF2B5EF4-FFF2-40B4-BE49-F238E27FC236}">
                    <a16:creationId xmlns:a16="http://schemas.microsoft.com/office/drawing/2014/main" id="{ACC96753-8DDE-F341-A33C-1F248AC895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68">
              <a:extLst>
                <a:ext uri="{FF2B5EF4-FFF2-40B4-BE49-F238E27FC236}">
                  <a16:creationId xmlns:a16="http://schemas.microsoft.com/office/drawing/2014/main" id="{5F93F20A-E6AC-904B-9A80-0BB3727035A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6" name="Rectangle 69">
                <a:extLst>
                  <a:ext uri="{FF2B5EF4-FFF2-40B4-BE49-F238E27FC236}">
                    <a16:creationId xmlns:a16="http://schemas.microsoft.com/office/drawing/2014/main" id="{F8CCD07B-C936-564B-B586-9FA4067687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0">
                <a:extLst>
                  <a:ext uri="{FF2B5EF4-FFF2-40B4-BE49-F238E27FC236}">
                    <a16:creationId xmlns:a16="http://schemas.microsoft.com/office/drawing/2014/main" id="{A27DC824-CA4B-BB47-B996-4D054E1993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1">
                <a:extLst>
                  <a:ext uri="{FF2B5EF4-FFF2-40B4-BE49-F238E27FC236}">
                    <a16:creationId xmlns:a16="http://schemas.microsoft.com/office/drawing/2014/main" id="{0A5A55F0-12E2-8F48-8D8F-B2594A86FD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72">
                <a:extLst>
                  <a:ext uri="{FF2B5EF4-FFF2-40B4-BE49-F238E27FC236}">
                    <a16:creationId xmlns:a16="http://schemas.microsoft.com/office/drawing/2014/main" id="{422E76AD-AE6A-E448-A578-00C92E0450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3">
              <a:extLst>
                <a:ext uri="{FF2B5EF4-FFF2-40B4-BE49-F238E27FC236}">
                  <a16:creationId xmlns:a16="http://schemas.microsoft.com/office/drawing/2014/main" id="{7317A86C-1DAF-4F4E-94A5-62F513460B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2" name="Rectangle 74">
                <a:extLst>
                  <a:ext uri="{FF2B5EF4-FFF2-40B4-BE49-F238E27FC236}">
                    <a16:creationId xmlns:a16="http://schemas.microsoft.com/office/drawing/2014/main" id="{D57B9971-2E03-474C-A113-47C40C94C9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5">
                <a:extLst>
                  <a:ext uri="{FF2B5EF4-FFF2-40B4-BE49-F238E27FC236}">
                    <a16:creationId xmlns:a16="http://schemas.microsoft.com/office/drawing/2014/main" id="{490D217E-ACA3-5845-8FAA-A74FDCD40D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6">
                <a:extLst>
                  <a:ext uri="{FF2B5EF4-FFF2-40B4-BE49-F238E27FC236}">
                    <a16:creationId xmlns:a16="http://schemas.microsoft.com/office/drawing/2014/main" id="{FE901990-F25B-7245-B92F-CDB72819EF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7">
                <a:extLst>
                  <a:ext uri="{FF2B5EF4-FFF2-40B4-BE49-F238E27FC236}">
                    <a16:creationId xmlns:a16="http://schemas.microsoft.com/office/drawing/2014/main" id="{BBFB37A6-FC31-8F42-AC0C-65B3885516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7" name="Group 78">
              <a:extLst>
                <a:ext uri="{FF2B5EF4-FFF2-40B4-BE49-F238E27FC236}">
                  <a16:creationId xmlns:a16="http://schemas.microsoft.com/office/drawing/2014/main" id="{F1F30EAA-8CDC-3541-8A3C-9745C8EE05D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8" name="Rectangle 79">
                <a:extLst>
                  <a:ext uri="{FF2B5EF4-FFF2-40B4-BE49-F238E27FC236}">
                    <a16:creationId xmlns:a16="http://schemas.microsoft.com/office/drawing/2014/main" id="{504EF502-8529-1847-99AD-88D4929DFB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0">
                <a:extLst>
                  <a:ext uri="{FF2B5EF4-FFF2-40B4-BE49-F238E27FC236}">
                    <a16:creationId xmlns:a16="http://schemas.microsoft.com/office/drawing/2014/main" id="{6D7C4F45-F87D-6E4F-8ECA-8E25FC2972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1">
                <a:extLst>
                  <a:ext uri="{FF2B5EF4-FFF2-40B4-BE49-F238E27FC236}">
                    <a16:creationId xmlns:a16="http://schemas.microsoft.com/office/drawing/2014/main" id="{2A9F253B-4709-D64D-BE23-B78E624AFB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82">
                <a:extLst>
                  <a:ext uri="{FF2B5EF4-FFF2-40B4-BE49-F238E27FC236}">
                    <a16:creationId xmlns:a16="http://schemas.microsoft.com/office/drawing/2014/main" id="{44BC193B-4073-FE4A-A1C9-AD39F11E51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80" name="Rectangle 83">
            <a:extLst>
              <a:ext uri="{FF2B5EF4-FFF2-40B4-BE49-F238E27FC236}">
                <a16:creationId xmlns:a16="http://schemas.microsoft.com/office/drawing/2014/main" id="{6A04ABD4-BFDE-3740-B8AE-2DD4F654DF4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1" name="Rectangle 84">
            <a:extLst>
              <a:ext uri="{FF2B5EF4-FFF2-40B4-BE49-F238E27FC236}">
                <a16:creationId xmlns:a16="http://schemas.microsoft.com/office/drawing/2014/main" id="{59318164-53A5-CD49-BF69-F0ADE8BC282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52570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0" r:id="rId1"/>
    <p:sldLayoutId id="2147483952" r:id="rId2"/>
    <p:sldLayoutId id="2147483953" r:id="rId3"/>
    <p:sldLayoutId id="2147483954" r:id="rId4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>
            <a:extLst>
              <a:ext uri="{FF2B5EF4-FFF2-40B4-BE49-F238E27FC236}">
                <a16:creationId xmlns:a16="http://schemas.microsoft.com/office/drawing/2014/main" id="{3355B0D4-6846-924B-AA9C-99607253013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871FFDD-6432-E240-A6DA-1B216C356679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32762DD-A13D-5445-9685-41B4DCE168AB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1" name="Group 18">
              <a:extLst>
                <a:ext uri="{FF2B5EF4-FFF2-40B4-BE49-F238E27FC236}">
                  <a16:creationId xmlns:a16="http://schemas.microsoft.com/office/drawing/2014/main" id="{4AEA648F-58C8-1047-A1AF-A32C632845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2" name="Rectangle 19">
                <a:extLst>
                  <a:ext uri="{FF2B5EF4-FFF2-40B4-BE49-F238E27FC236}">
                    <a16:creationId xmlns:a16="http://schemas.microsoft.com/office/drawing/2014/main" id="{16DAECD4-EFBF-474C-9A0F-358CF912C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0">
                <a:extLst>
                  <a:ext uri="{FF2B5EF4-FFF2-40B4-BE49-F238E27FC236}">
                    <a16:creationId xmlns:a16="http://schemas.microsoft.com/office/drawing/2014/main" id="{CDB54574-D1F2-7E4A-9FC2-1C7AD380EE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1">
                <a:extLst>
                  <a:ext uri="{FF2B5EF4-FFF2-40B4-BE49-F238E27FC236}">
                    <a16:creationId xmlns:a16="http://schemas.microsoft.com/office/drawing/2014/main" id="{1D9E17C3-90E4-7649-B27A-BA4C3C5C05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2">
                <a:extLst>
                  <a:ext uri="{FF2B5EF4-FFF2-40B4-BE49-F238E27FC236}">
                    <a16:creationId xmlns:a16="http://schemas.microsoft.com/office/drawing/2014/main" id="{1E0D0851-FABF-A24F-8902-CFC9EFE2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23">
              <a:extLst>
                <a:ext uri="{FF2B5EF4-FFF2-40B4-BE49-F238E27FC236}">
                  <a16:creationId xmlns:a16="http://schemas.microsoft.com/office/drawing/2014/main" id="{1F001566-E2EE-C748-B643-DC71C04B82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68" name="Rectangle 24">
                <a:extLst>
                  <a:ext uri="{FF2B5EF4-FFF2-40B4-BE49-F238E27FC236}">
                    <a16:creationId xmlns:a16="http://schemas.microsoft.com/office/drawing/2014/main" id="{410F3824-FCF7-F04E-A1AB-F4754391E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25">
                <a:extLst>
                  <a:ext uri="{FF2B5EF4-FFF2-40B4-BE49-F238E27FC236}">
                    <a16:creationId xmlns:a16="http://schemas.microsoft.com/office/drawing/2014/main" id="{98C45CA8-CF88-9E43-A2EB-FBAF0D6DA8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26">
                <a:extLst>
                  <a:ext uri="{FF2B5EF4-FFF2-40B4-BE49-F238E27FC236}">
                    <a16:creationId xmlns:a16="http://schemas.microsoft.com/office/drawing/2014/main" id="{CF33E281-A40D-DA43-A313-57A13192C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27">
                <a:extLst>
                  <a:ext uri="{FF2B5EF4-FFF2-40B4-BE49-F238E27FC236}">
                    <a16:creationId xmlns:a16="http://schemas.microsoft.com/office/drawing/2014/main" id="{7D2AEC8B-63C0-304C-A190-9CA72D7A0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28">
              <a:extLst>
                <a:ext uri="{FF2B5EF4-FFF2-40B4-BE49-F238E27FC236}">
                  <a16:creationId xmlns:a16="http://schemas.microsoft.com/office/drawing/2014/main" id="{0C596433-8603-F24C-AEBC-D056413665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4" name="Rectangle 29">
                <a:extLst>
                  <a:ext uri="{FF2B5EF4-FFF2-40B4-BE49-F238E27FC236}">
                    <a16:creationId xmlns:a16="http://schemas.microsoft.com/office/drawing/2014/main" id="{163DC086-4FD6-B949-B16E-D00693AAE4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0">
                <a:extLst>
                  <a:ext uri="{FF2B5EF4-FFF2-40B4-BE49-F238E27FC236}">
                    <a16:creationId xmlns:a16="http://schemas.microsoft.com/office/drawing/2014/main" id="{D4393B97-292F-F048-A775-5C8CC1D06D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1">
                <a:extLst>
                  <a:ext uri="{FF2B5EF4-FFF2-40B4-BE49-F238E27FC236}">
                    <a16:creationId xmlns:a16="http://schemas.microsoft.com/office/drawing/2014/main" id="{F9ACC9AA-A151-BB47-B95E-BD1794FF1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2">
                <a:extLst>
                  <a:ext uri="{FF2B5EF4-FFF2-40B4-BE49-F238E27FC236}">
                    <a16:creationId xmlns:a16="http://schemas.microsoft.com/office/drawing/2014/main" id="{BDBC2EEE-6947-6242-AA85-D27943ABF7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33">
              <a:extLst>
                <a:ext uri="{FF2B5EF4-FFF2-40B4-BE49-F238E27FC236}">
                  <a16:creationId xmlns:a16="http://schemas.microsoft.com/office/drawing/2014/main" id="{6CB4D485-15B4-7248-93DE-47357A9A34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0" name="Rectangle 34">
                <a:extLst>
                  <a:ext uri="{FF2B5EF4-FFF2-40B4-BE49-F238E27FC236}">
                    <a16:creationId xmlns:a16="http://schemas.microsoft.com/office/drawing/2014/main" id="{17E7BDFE-F5AE-2546-80F1-6D3A420E5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5">
                <a:extLst>
                  <a:ext uri="{FF2B5EF4-FFF2-40B4-BE49-F238E27FC236}">
                    <a16:creationId xmlns:a16="http://schemas.microsoft.com/office/drawing/2014/main" id="{27CBD566-8C0A-0D43-838D-ACD3A1C484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36">
                <a:extLst>
                  <a:ext uri="{FF2B5EF4-FFF2-40B4-BE49-F238E27FC236}">
                    <a16:creationId xmlns:a16="http://schemas.microsoft.com/office/drawing/2014/main" id="{AD1533C6-7181-0B40-AA93-DF9FA720F8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7">
                <a:extLst>
                  <a:ext uri="{FF2B5EF4-FFF2-40B4-BE49-F238E27FC236}">
                    <a16:creationId xmlns:a16="http://schemas.microsoft.com/office/drawing/2014/main" id="{0AD3C1B9-C92D-BB46-B25C-33947C640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38">
              <a:extLst>
                <a:ext uri="{FF2B5EF4-FFF2-40B4-BE49-F238E27FC236}">
                  <a16:creationId xmlns:a16="http://schemas.microsoft.com/office/drawing/2014/main" id="{4A756452-635E-CC4E-B0D8-F467590AD7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6" name="Rectangle 39">
                <a:extLst>
                  <a:ext uri="{FF2B5EF4-FFF2-40B4-BE49-F238E27FC236}">
                    <a16:creationId xmlns:a16="http://schemas.microsoft.com/office/drawing/2014/main" id="{107637FE-00CE-A44F-A5EA-FA149E6AE9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0">
                <a:extLst>
                  <a:ext uri="{FF2B5EF4-FFF2-40B4-BE49-F238E27FC236}">
                    <a16:creationId xmlns:a16="http://schemas.microsoft.com/office/drawing/2014/main" id="{B82B564F-B2F3-BC41-B78F-9EC516DDD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1">
                <a:extLst>
                  <a:ext uri="{FF2B5EF4-FFF2-40B4-BE49-F238E27FC236}">
                    <a16:creationId xmlns:a16="http://schemas.microsoft.com/office/drawing/2014/main" id="{470DDBB4-E781-4E45-9C2A-64EBBFFD4E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2">
                <a:extLst>
                  <a:ext uri="{FF2B5EF4-FFF2-40B4-BE49-F238E27FC236}">
                    <a16:creationId xmlns:a16="http://schemas.microsoft.com/office/drawing/2014/main" id="{A7A4D643-CAD2-F54C-80D4-1C8C43B1B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43">
              <a:extLst>
                <a:ext uri="{FF2B5EF4-FFF2-40B4-BE49-F238E27FC236}">
                  <a16:creationId xmlns:a16="http://schemas.microsoft.com/office/drawing/2014/main" id="{3A0837DC-29F2-4F46-9E11-29C20DB559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2" name="Rectangle 44">
                <a:extLst>
                  <a:ext uri="{FF2B5EF4-FFF2-40B4-BE49-F238E27FC236}">
                    <a16:creationId xmlns:a16="http://schemas.microsoft.com/office/drawing/2014/main" id="{BE48E465-1B00-9D49-AC97-F6F7C2E8C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5">
                <a:extLst>
                  <a:ext uri="{FF2B5EF4-FFF2-40B4-BE49-F238E27FC236}">
                    <a16:creationId xmlns:a16="http://schemas.microsoft.com/office/drawing/2014/main" id="{665052F5-ED4C-3D40-9364-F4472472FF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46">
                <a:extLst>
                  <a:ext uri="{FF2B5EF4-FFF2-40B4-BE49-F238E27FC236}">
                    <a16:creationId xmlns:a16="http://schemas.microsoft.com/office/drawing/2014/main" id="{E4DF1BCE-5122-3E4D-B4AC-67772AC8C7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7">
                <a:extLst>
                  <a:ext uri="{FF2B5EF4-FFF2-40B4-BE49-F238E27FC236}">
                    <a16:creationId xmlns:a16="http://schemas.microsoft.com/office/drawing/2014/main" id="{89E0A5A8-FB3E-4A45-B2D5-BDE5F4692B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48">
              <a:extLst>
                <a:ext uri="{FF2B5EF4-FFF2-40B4-BE49-F238E27FC236}">
                  <a16:creationId xmlns:a16="http://schemas.microsoft.com/office/drawing/2014/main" id="{70683C75-B226-3543-81B5-F2BD7AEC54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8" name="Rectangle 49">
                <a:extLst>
                  <a:ext uri="{FF2B5EF4-FFF2-40B4-BE49-F238E27FC236}">
                    <a16:creationId xmlns:a16="http://schemas.microsoft.com/office/drawing/2014/main" id="{7A428253-9AB8-4F42-86AC-56642765B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0">
                <a:extLst>
                  <a:ext uri="{FF2B5EF4-FFF2-40B4-BE49-F238E27FC236}">
                    <a16:creationId xmlns:a16="http://schemas.microsoft.com/office/drawing/2014/main" id="{1A5E5F46-FA51-0F40-AE49-8605572F5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1">
                <a:extLst>
                  <a:ext uri="{FF2B5EF4-FFF2-40B4-BE49-F238E27FC236}">
                    <a16:creationId xmlns:a16="http://schemas.microsoft.com/office/drawing/2014/main" id="{D6EA7C46-8AD1-8C44-8050-33AA8DD7A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2">
                <a:extLst>
                  <a:ext uri="{FF2B5EF4-FFF2-40B4-BE49-F238E27FC236}">
                    <a16:creationId xmlns:a16="http://schemas.microsoft.com/office/drawing/2014/main" id="{ADD6BE2A-B5E4-2E48-B4DA-75B2FDCCA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53">
              <a:extLst>
                <a:ext uri="{FF2B5EF4-FFF2-40B4-BE49-F238E27FC236}">
                  <a16:creationId xmlns:a16="http://schemas.microsoft.com/office/drawing/2014/main" id="{8165E06C-8754-814D-A59B-8FD0177B53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4" name="Rectangle 54">
                <a:extLst>
                  <a:ext uri="{FF2B5EF4-FFF2-40B4-BE49-F238E27FC236}">
                    <a16:creationId xmlns:a16="http://schemas.microsoft.com/office/drawing/2014/main" id="{9803523F-7203-F345-ADED-865DC350A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5">
                <a:extLst>
                  <a:ext uri="{FF2B5EF4-FFF2-40B4-BE49-F238E27FC236}">
                    <a16:creationId xmlns:a16="http://schemas.microsoft.com/office/drawing/2014/main" id="{DA46AC96-797B-5941-8885-16C0CEFBFD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56">
                <a:extLst>
                  <a:ext uri="{FF2B5EF4-FFF2-40B4-BE49-F238E27FC236}">
                    <a16:creationId xmlns:a16="http://schemas.microsoft.com/office/drawing/2014/main" id="{A348BED6-4B21-034F-BACA-ECC475C61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7">
                <a:extLst>
                  <a:ext uri="{FF2B5EF4-FFF2-40B4-BE49-F238E27FC236}">
                    <a16:creationId xmlns:a16="http://schemas.microsoft.com/office/drawing/2014/main" id="{0C67BFA6-2774-854A-93D8-55B87B85F3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58">
              <a:extLst>
                <a:ext uri="{FF2B5EF4-FFF2-40B4-BE49-F238E27FC236}">
                  <a16:creationId xmlns:a16="http://schemas.microsoft.com/office/drawing/2014/main" id="{0E20F6F6-7237-674E-94CA-C1BBBB045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0" name="Rectangle 59">
                <a:extLst>
                  <a:ext uri="{FF2B5EF4-FFF2-40B4-BE49-F238E27FC236}">
                    <a16:creationId xmlns:a16="http://schemas.microsoft.com/office/drawing/2014/main" id="{DBAE8399-A03A-6E44-9446-9070587EC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0">
                <a:extLst>
                  <a:ext uri="{FF2B5EF4-FFF2-40B4-BE49-F238E27FC236}">
                    <a16:creationId xmlns:a16="http://schemas.microsoft.com/office/drawing/2014/main" id="{CA3809A9-271D-2F46-8955-F984C80FC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1">
                <a:extLst>
                  <a:ext uri="{FF2B5EF4-FFF2-40B4-BE49-F238E27FC236}">
                    <a16:creationId xmlns:a16="http://schemas.microsoft.com/office/drawing/2014/main" id="{0D037D57-28BB-3648-B8EB-4250A34B0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2">
                <a:extLst>
                  <a:ext uri="{FF2B5EF4-FFF2-40B4-BE49-F238E27FC236}">
                    <a16:creationId xmlns:a16="http://schemas.microsoft.com/office/drawing/2014/main" id="{DFD582BF-321F-364E-9D05-53350CD923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63">
              <a:extLst>
                <a:ext uri="{FF2B5EF4-FFF2-40B4-BE49-F238E27FC236}">
                  <a16:creationId xmlns:a16="http://schemas.microsoft.com/office/drawing/2014/main" id="{E12726DB-7EE5-E243-9FB9-15A73CAED5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6" name="Rectangle 64">
                <a:extLst>
                  <a:ext uri="{FF2B5EF4-FFF2-40B4-BE49-F238E27FC236}">
                    <a16:creationId xmlns:a16="http://schemas.microsoft.com/office/drawing/2014/main" id="{5C5D3987-D9C6-6F40-ABEB-4D0295D984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5">
                <a:extLst>
                  <a:ext uri="{FF2B5EF4-FFF2-40B4-BE49-F238E27FC236}">
                    <a16:creationId xmlns:a16="http://schemas.microsoft.com/office/drawing/2014/main" id="{173DC0C7-D94B-1E4D-B1A1-D008FE5AE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66">
                <a:extLst>
                  <a:ext uri="{FF2B5EF4-FFF2-40B4-BE49-F238E27FC236}">
                    <a16:creationId xmlns:a16="http://schemas.microsoft.com/office/drawing/2014/main" id="{94849B1F-2909-C942-9B34-9C0D20D2C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7">
                <a:extLst>
                  <a:ext uri="{FF2B5EF4-FFF2-40B4-BE49-F238E27FC236}">
                    <a16:creationId xmlns:a16="http://schemas.microsoft.com/office/drawing/2014/main" id="{2B96F0F2-CF4F-4D46-B6C8-8A87C5C353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68">
              <a:extLst>
                <a:ext uri="{FF2B5EF4-FFF2-40B4-BE49-F238E27FC236}">
                  <a16:creationId xmlns:a16="http://schemas.microsoft.com/office/drawing/2014/main" id="{712A9312-36DB-F245-918A-A4AF63ADAF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2" name="Rectangle 69">
                <a:extLst>
                  <a:ext uri="{FF2B5EF4-FFF2-40B4-BE49-F238E27FC236}">
                    <a16:creationId xmlns:a16="http://schemas.microsoft.com/office/drawing/2014/main" id="{33F68D39-506B-134E-B390-591C14CB34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0">
                <a:extLst>
                  <a:ext uri="{FF2B5EF4-FFF2-40B4-BE49-F238E27FC236}">
                    <a16:creationId xmlns:a16="http://schemas.microsoft.com/office/drawing/2014/main" id="{0871189D-41C5-E94B-BAB2-C6996E788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1">
                <a:extLst>
                  <a:ext uri="{FF2B5EF4-FFF2-40B4-BE49-F238E27FC236}">
                    <a16:creationId xmlns:a16="http://schemas.microsoft.com/office/drawing/2014/main" id="{4EDB5A23-0A15-094E-A2A8-3ABAC6555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2">
                <a:extLst>
                  <a:ext uri="{FF2B5EF4-FFF2-40B4-BE49-F238E27FC236}">
                    <a16:creationId xmlns:a16="http://schemas.microsoft.com/office/drawing/2014/main" id="{A6DFF519-A475-2D44-B79A-60DD93F0A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73">
              <a:extLst>
                <a:ext uri="{FF2B5EF4-FFF2-40B4-BE49-F238E27FC236}">
                  <a16:creationId xmlns:a16="http://schemas.microsoft.com/office/drawing/2014/main" id="{812B6BC4-4E50-AB42-874A-15E9D7FC9D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8" name="Rectangle 74">
                <a:extLst>
                  <a:ext uri="{FF2B5EF4-FFF2-40B4-BE49-F238E27FC236}">
                    <a16:creationId xmlns:a16="http://schemas.microsoft.com/office/drawing/2014/main" id="{10B3CF41-DF46-7F40-BCBA-733E388A0F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5">
                <a:extLst>
                  <a:ext uri="{FF2B5EF4-FFF2-40B4-BE49-F238E27FC236}">
                    <a16:creationId xmlns:a16="http://schemas.microsoft.com/office/drawing/2014/main" id="{09490481-F2D8-3F40-9DA7-90B1ECA2B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76">
                <a:extLst>
                  <a:ext uri="{FF2B5EF4-FFF2-40B4-BE49-F238E27FC236}">
                    <a16:creationId xmlns:a16="http://schemas.microsoft.com/office/drawing/2014/main" id="{0571F550-46E9-1640-8C21-6BED26826F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7">
                <a:extLst>
                  <a:ext uri="{FF2B5EF4-FFF2-40B4-BE49-F238E27FC236}">
                    <a16:creationId xmlns:a16="http://schemas.microsoft.com/office/drawing/2014/main" id="{FDF8AAA7-4C4D-B743-8716-49BE0ED82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78">
              <a:extLst>
                <a:ext uri="{FF2B5EF4-FFF2-40B4-BE49-F238E27FC236}">
                  <a16:creationId xmlns:a16="http://schemas.microsoft.com/office/drawing/2014/main" id="{C768F846-FE40-F440-BE22-7A873A196E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4" name="Rectangle 79">
                <a:extLst>
                  <a:ext uri="{FF2B5EF4-FFF2-40B4-BE49-F238E27FC236}">
                    <a16:creationId xmlns:a16="http://schemas.microsoft.com/office/drawing/2014/main" id="{A687666E-F1E4-E345-8696-F18815D9C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0">
                <a:extLst>
                  <a:ext uri="{FF2B5EF4-FFF2-40B4-BE49-F238E27FC236}">
                    <a16:creationId xmlns:a16="http://schemas.microsoft.com/office/drawing/2014/main" id="{6DD6FC9D-2F23-8B47-AB88-1C128AF50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6" name="Rectangle 81">
                <a:extLst>
                  <a:ext uri="{FF2B5EF4-FFF2-40B4-BE49-F238E27FC236}">
                    <a16:creationId xmlns:a16="http://schemas.microsoft.com/office/drawing/2014/main" id="{B9C46CBF-8450-944F-A16A-2239B6B202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82">
                <a:extLst>
                  <a:ext uri="{FF2B5EF4-FFF2-40B4-BE49-F238E27FC236}">
                    <a16:creationId xmlns:a16="http://schemas.microsoft.com/office/drawing/2014/main" id="{55C77D5A-EC15-2948-9B90-2FEE957A3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6" name="Rectangle 83">
            <a:extLst>
              <a:ext uri="{FF2B5EF4-FFF2-40B4-BE49-F238E27FC236}">
                <a16:creationId xmlns:a16="http://schemas.microsoft.com/office/drawing/2014/main" id="{2AFED805-51FF-7C41-A4A6-770EC8C3630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77" name="Rectangle 84">
            <a:extLst>
              <a:ext uri="{FF2B5EF4-FFF2-40B4-BE49-F238E27FC236}">
                <a16:creationId xmlns:a16="http://schemas.microsoft.com/office/drawing/2014/main" id="{86991268-F6A3-9340-984F-D4F7641A48B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2" name="Rectangle 86">
            <a:extLst>
              <a:ext uri="{FF2B5EF4-FFF2-40B4-BE49-F238E27FC236}">
                <a16:creationId xmlns:a16="http://schemas.microsoft.com/office/drawing/2014/main" id="{65B40F25-7ED0-DA44-873E-DE48E987AA5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862598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tx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tx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83" name="TextBox 2">
            <a:extLst>
              <a:ext uri="{FF2B5EF4-FFF2-40B4-BE49-F238E27FC236}">
                <a16:creationId xmlns:a16="http://schemas.microsoft.com/office/drawing/2014/main" id="{4524BBE9-A135-9D4C-B5DA-EC77D9031BE3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4" name="图片 83">
            <a:extLst>
              <a:ext uri="{FF2B5EF4-FFF2-40B4-BE49-F238E27FC236}">
                <a16:creationId xmlns:a16="http://schemas.microsoft.com/office/drawing/2014/main" id="{8EF22C0A-C092-9D44-935D-3F2615ADD0E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rgbClr val="FFFFFF"/>
            </a:solidFill>
            <a:prstDash val="solid"/>
          </a:ln>
          <a:effectLst/>
        </p:spPr>
      </p:pic>
      <p:sp>
        <p:nvSpPr>
          <p:cNvPr id="85" name="副标题 2">
            <a:extLst>
              <a:ext uri="{FF2B5EF4-FFF2-40B4-BE49-F238E27FC236}">
                <a16:creationId xmlns:a16="http://schemas.microsoft.com/office/drawing/2014/main" id="{F80BDD25-4FFE-8346-B91D-05FC840C1CB7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211003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49" r:id="rId1"/>
    <p:sldLayoutId id="2147483980" r:id="rId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840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tangle 86">
            <a:extLst>
              <a:ext uri="{FF2B5EF4-FFF2-40B4-BE49-F238E27FC236}">
                <a16:creationId xmlns:a16="http://schemas.microsoft.com/office/drawing/2014/main" id="{000111CB-2117-444A-9289-896A0F1B9BC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49686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bg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bg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79" name="TextBox 2">
            <a:extLst>
              <a:ext uri="{FF2B5EF4-FFF2-40B4-BE49-F238E27FC236}">
                <a16:creationId xmlns:a16="http://schemas.microsoft.com/office/drawing/2014/main" id="{BCDC607C-3149-044F-8977-A532DBE97944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0" name="图片 79">
            <a:extLst>
              <a:ext uri="{FF2B5EF4-FFF2-40B4-BE49-F238E27FC236}">
                <a16:creationId xmlns:a16="http://schemas.microsoft.com/office/drawing/2014/main" id="{EEEA841A-6AA9-F640-A661-DC91BD568C6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81" name="副标题 2">
            <a:extLst>
              <a:ext uri="{FF2B5EF4-FFF2-40B4-BE49-F238E27FC236}">
                <a16:creationId xmlns:a16="http://schemas.microsoft.com/office/drawing/2014/main" id="{36453C5E-EF89-1E40-88D2-12E883E91FB5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bg1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54" name="Rectangle 15">
            <a:extLst>
              <a:ext uri="{FF2B5EF4-FFF2-40B4-BE49-F238E27FC236}">
                <a16:creationId xmlns:a16="http://schemas.microsoft.com/office/drawing/2014/main" id="{9198A4EC-9B6A-3249-AB0F-2C7B54FCA14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55" name="组合 154">
            <a:extLst>
              <a:ext uri="{FF2B5EF4-FFF2-40B4-BE49-F238E27FC236}">
                <a16:creationId xmlns:a16="http://schemas.microsoft.com/office/drawing/2014/main" id="{C325AB4E-F86A-864D-B4CB-796E69148147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56" name="矩形 155">
              <a:extLst>
                <a:ext uri="{FF2B5EF4-FFF2-40B4-BE49-F238E27FC236}">
                  <a16:creationId xmlns:a16="http://schemas.microsoft.com/office/drawing/2014/main" id="{28F9D94E-ED0F-3A41-841B-DABDE0E237C8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57" name="Group 18">
              <a:extLst>
                <a:ext uri="{FF2B5EF4-FFF2-40B4-BE49-F238E27FC236}">
                  <a16:creationId xmlns:a16="http://schemas.microsoft.com/office/drawing/2014/main" id="{A233F840-0E81-564E-B143-F110894CEC5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218" name="Rectangle 19">
                <a:extLst>
                  <a:ext uri="{FF2B5EF4-FFF2-40B4-BE49-F238E27FC236}">
                    <a16:creationId xmlns:a16="http://schemas.microsoft.com/office/drawing/2014/main" id="{CBD70A2E-15AA-4C4D-A1F0-6DB40ADE2C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9" name="Rectangle 20">
                <a:extLst>
                  <a:ext uri="{FF2B5EF4-FFF2-40B4-BE49-F238E27FC236}">
                    <a16:creationId xmlns:a16="http://schemas.microsoft.com/office/drawing/2014/main" id="{5A005B31-94F9-1E42-880D-FFA22477FF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20" name="Rectangle 21">
                <a:extLst>
                  <a:ext uri="{FF2B5EF4-FFF2-40B4-BE49-F238E27FC236}">
                    <a16:creationId xmlns:a16="http://schemas.microsoft.com/office/drawing/2014/main" id="{DDDCE69F-4C1D-1243-8C09-1562262E80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21" name="Rectangle 22">
                <a:extLst>
                  <a:ext uri="{FF2B5EF4-FFF2-40B4-BE49-F238E27FC236}">
                    <a16:creationId xmlns:a16="http://schemas.microsoft.com/office/drawing/2014/main" id="{54B59A2F-5F33-3C46-94F0-83F728C4F7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8" name="Group 23">
              <a:extLst>
                <a:ext uri="{FF2B5EF4-FFF2-40B4-BE49-F238E27FC236}">
                  <a16:creationId xmlns:a16="http://schemas.microsoft.com/office/drawing/2014/main" id="{B8A28144-362A-A64D-9561-389D2A7B89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214" name="Rectangle 24">
                <a:extLst>
                  <a:ext uri="{FF2B5EF4-FFF2-40B4-BE49-F238E27FC236}">
                    <a16:creationId xmlns:a16="http://schemas.microsoft.com/office/drawing/2014/main" id="{BBDCCD69-4401-0541-BB6A-0858852136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5" name="Rectangle 25">
                <a:extLst>
                  <a:ext uri="{FF2B5EF4-FFF2-40B4-BE49-F238E27FC236}">
                    <a16:creationId xmlns:a16="http://schemas.microsoft.com/office/drawing/2014/main" id="{DB8A2296-1C6A-C94E-BC1C-EF63A568F6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6" name="Rectangle 26">
                <a:extLst>
                  <a:ext uri="{FF2B5EF4-FFF2-40B4-BE49-F238E27FC236}">
                    <a16:creationId xmlns:a16="http://schemas.microsoft.com/office/drawing/2014/main" id="{9AC3934E-F4A3-F74B-899C-F06385FE55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7" name="Rectangle 27">
                <a:extLst>
                  <a:ext uri="{FF2B5EF4-FFF2-40B4-BE49-F238E27FC236}">
                    <a16:creationId xmlns:a16="http://schemas.microsoft.com/office/drawing/2014/main" id="{E8E19B1A-ADDC-E649-8F85-B4396A2F01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9" name="Group 28">
              <a:extLst>
                <a:ext uri="{FF2B5EF4-FFF2-40B4-BE49-F238E27FC236}">
                  <a16:creationId xmlns:a16="http://schemas.microsoft.com/office/drawing/2014/main" id="{FCDC7B61-993F-834E-8CF4-174EA4309D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210" name="Rectangle 29">
                <a:extLst>
                  <a:ext uri="{FF2B5EF4-FFF2-40B4-BE49-F238E27FC236}">
                    <a16:creationId xmlns:a16="http://schemas.microsoft.com/office/drawing/2014/main" id="{58F16D6E-EDCA-BF47-874B-003E995D1B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1" name="Rectangle 30">
                <a:extLst>
                  <a:ext uri="{FF2B5EF4-FFF2-40B4-BE49-F238E27FC236}">
                    <a16:creationId xmlns:a16="http://schemas.microsoft.com/office/drawing/2014/main" id="{8985A2F5-040F-B04B-8C62-91311C56C0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2" name="Rectangle 31">
                <a:extLst>
                  <a:ext uri="{FF2B5EF4-FFF2-40B4-BE49-F238E27FC236}">
                    <a16:creationId xmlns:a16="http://schemas.microsoft.com/office/drawing/2014/main" id="{C7E75C91-6DBE-0A4F-A577-A08E7EC698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3" name="Rectangle 32">
                <a:extLst>
                  <a:ext uri="{FF2B5EF4-FFF2-40B4-BE49-F238E27FC236}">
                    <a16:creationId xmlns:a16="http://schemas.microsoft.com/office/drawing/2014/main" id="{AA565E94-5C52-B747-942D-08843DACEA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0" name="Group 33">
              <a:extLst>
                <a:ext uri="{FF2B5EF4-FFF2-40B4-BE49-F238E27FC236}">
                  <a16:creationId xmlns:a16="http://schemas.microsoft.com/office/drawing/2014/main" id="{5100AAF4-59F9-5041-92C6-FBC32A97B71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206" name="Rectangle 34">
                <a:extLst>
                  <a:ext uri="{FF2B5EF4-FFF2-40B4-BE49-F238E27FC236}">
                    <a16:creationId xmlns:a16="http://schemas.microsoft.com/office/drawing/2014/main" id="{EF31E4DE-1A95-2B4C-9179-B110CC6EC3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7" name="Rectangle 35">
                <a:extLst>
                  <a:ext uri="{FF2B5EF4-FFF2-40B4-BE49-F238E27FC236}">
                    <a16:creationId xmlns:a16="http://schemas.microsoft.com/office/drawing/2014/main" id="{8B98FEFC-874D-C94A-B7AF-10D539CD07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8" name="Rectangle 36">
                <a:extLst>
                  <a:ext uri="{FF2B5EF4-FFF2-40B4-BE49-F238E27FC236}">
                    <a16:creationId xmlns:a16="http://schemas.microsoft.com/office/drawing/2014/main" id="{44ABBBBE-3CC2-A94F-87EB-562F2FA42A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9" name="Rectangle 37">
                <a:extLst>
                  <a:ext uri="{FF2B5EF4-FFF2-40B4-BE49-F238E27FC236}">
                    <a16:creationId xmlns:a16="http://schemas.microsoft.com/office/drawing/2014/main" id="{E1BEDB34-F753-294A-AF25-EF5B330E1C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1" name="Group 38">
              <a:extLst>
                <a:ext uri="{FF2B5EF4-FFF2-40B4-BE49-F238E27FC236}">
                  <a16:creationId xmlns:a16="http://schemas.microsoft.com/office/drawing/2014/main" id="{7FD0430A-75CD-4F46-9BFB-3A9AEC95612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202" name="Rectangle 39">
                <a:extLst>
                  <a:ext uri="{FF2B5EF4-FFF2-40B4-BE49-F238E27FC236}">
                    <a16:creationId xmlns:a16="http://schemas.microsoft.com/office/drawing/2014/main" id="{1BECE383-23DC-FD47-A037-AE2D9F60D1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3" name="Rectangle 40">
                <a:extLst>
                  <a:ext uri="{FF2B5EF4-FFF2-40B4-BE49-F238E27FC236}">
                    <a16:creationId xmlns:a16="http://schemas.microsoft.com/office/drawing/2014/main" id="{72F94538-242B-4644-B340-6748418F12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4" name="Rectangle 41">
                <a:extLst>
                  <a:ext uri="{FF2B5EF4-FFF2-40B4-BE49-F238E27FC236}">
                    <a16:creationId xmlns:a16="http://schemas.microsoft.com/office/drawing/2014/main" id="{5E66C5BE-F6EC-034A-8E11-63B5DAB9D9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5" name="Rectangle 42">
                <a:extLst>
                  <a:ext uri="{FF2B5EF4-FFF2-40B4-BE49-F238E27FC236}">
                    <a16:creationId xmlns:a16="http://schemas.microsoft.com/office/drawing/2014/main" id="{719AD067-5D18-B544-B0E3-7BC638EB8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2" name="Group 43">
              <a:extLst>
                <a:ext uri="{FF2B5EF4-FFF2-40B4-BE49-F238E27FC236}">
                  <a16:creationId xmlns:a16="http://schemas.microsoft.com/office/drawing/2014/main" id="{0EA8E840-08BC-7F41-A630-03237F04F07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198" name="Rectangle 44">
                <a:extLst>
                  <a:ext uri="{FF2B5EF4-FFF2-40B4-BE49-F238E27FC236}">
                    <a16:creationId xmlns:a16="http://schemas.microsoft.com/office/drawing/2014/main" id="{43165ABB-B500-0743-AFE0-01D13D7274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9" name="Rectangle 45">
                <a:extLst>
                  <a:ext uri="{FF2B5EF4-FFF2-40B4-BE49-F238E27FC236}">
                    <a16:creationId xmlns:a16="http://schemas.microsoft.com/office/drawing/2014/main" id="{EB75955D-7623-7B4B-BE16-D86D2E0A20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0" name="Rectangle 46">
                <a:extLst>
                  <a:ext uri="{FF2B5EF4-FFF2-40B4-BE49-F238E27FC236}">
                    <a16:creationId xmlns:a16="http://schemas.microsoft.com/office/drawing/2014/main" id="{9CD5011A-4CD9-B245-B021-8404CAB38B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1" name="Rectangle 47">
                <a:extLst>
                  <a:ext uri="{FF2B5EF4-FFF2-40B4-BE49-F238E27FC236}">
                    <a16:creationId xmlns:a16="http://schemas.microsoft.com/office/drawing/2014/main" id="{DC3DEB0B-16F1-324A-B79C-86C6B1A05C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3" name="Group 48">
              <a:extLst>
                <a:ext uri="{FF2B5EF4-FFF2-40B4-BE49-F238E27FC236}">
                  <a16:creationId xmlns:a16="http://schemas.microsoft.com/office/drawing/2014/main" id="{2BF6BE56-7D14-8E44-B4D6-8F47A480497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194" name="Rectangle 49">
                <a:extLst>
                  <a:ext uri="{FF2B5EF4-FFF2-40B4-BE49-F238E27FC236}">
                    <a16:creationId xmlns:a16="http://schemas.microsoft.com/office/drawing/2014/main" id="{0A141B8E-E1D5-E74C-A241-CB18F35581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5" name="Rectangle 50">
                <a:extLst>
                  <a:ext uri="{FF2B5EF4-FFF2-40B4-BE49-F238E27FC236}">
                    <a16:creationId xmlns:a16="http://schemas.microsoft.com/office/drawing/2014/main" id="{59E3AD38-4D95-DD42-BEA1-9A607EE0BC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6" name="Rectangle 51">
                <a:extLst>
                  <a:ext uri="{FF2B5EF4-FFF2-40B4-BE49-F238E27FC236}">
                    <a16:creationId xmlns:a16="http://schemas.microsoft.com/office/drawing/2014/main" id="{4AF8E431-625B-3A46-91AF-A824CB61B7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7" name="Rectangle 52">
                <a:extLst>
                  <a:ext uri="{FF2B5EF4-FFF2-40B4-BE49-F238E27FC236}">
                    <a16:creationId xmlns:a16="http://schemas.microsoft.com/office/drawing/2014/main" id="{7BBF8B0B-BDFA-E14E-A2C7-5D7BCCB925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4" name="Group 53">
              <a:extLst>
                <a:ext uri="{FF2B5EF4-FFF2-40B4-BE49-F238E27FC236}">
                  <a16:creationId xmlns:a16="http://schemas.microsoft.com/office/drawing/2014/main" id="{F9D7864F-61FE-374A-AC8D-1F360708FDA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190" name="Rectangle 54">
                <a:extLst>
                  <a:ext uri="{FF2B5EF4-FFF2-40B4-BE49-F238E27FC236}">
                    <a16:creationId xmlns:a16="http://schemas.microsoft.com/office/drawing/2014/main" id="{F8843224-1EAA-9E4F-8FF7-C361E61DB3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1" name="Rectangle 55">
                <a:extLst>
                  <a:ext uri="{FF2B5EF4-FFF2-40B4-BE49-F238E27FC236}">
                    <a16:creationId xmlns:a16="http://schemas.microsoft.com/office/drawing/2014/main" id="{E590E694-6B67-2745-87D8-669AB6020B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2" name="Rectangle 56">
                <a:extLst>
                  <a:ext uri="{FF2B5EF4-FFF2-40B4-BE49-F238E27FC236}">
                    <a16:creationId xmlns:a16="http://schemas.microsoft.com/office/drawing/2014/main" id="{ADD943B9-1109-D740-A262-5B137A73AC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3" name="Rectangle 57">
                <a:extLst>
                  <a:ext uri="{FF2B5EF4-FFF2-40B4-BE49-F238E27FC236}">
                    <a16:creationId xmlns:a16="http://schemas.microsoft.com/office/drawing/2014/main" id="{C30D371E-65D2-8F45-9196-0B142E7948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5" name="Group 58">
              <a:extLst>
                <a:ext uri="{FF2B5EF4-FFF2-40B4-BE49-F238E27FC236}">
                  <a16:creationId xmlns:a16="http://schemas.microsoft.com/office/drawing/2014/main" id="{EC545055-A1AB-B546-989A-AC7E3419DC7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186" name="Rectangle 59">
                <a:extLst>
                  <a:ext uri="{FF2B5EF4-FFF2-40B4-BE49-F238E27FC236}">
                    <a16:creationId xmlns:a16="http://schemas.microsoft.com/office/drawing/2014/main" id="{FA66ABA9-C5DB-FD4C-A0FC-B848059AC7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7" name="Rectangle 60">
                <a:extLst>
                  <a:ext uri="{FF2B5EF4-FFF2-40B4-BE49-F238E27FC236}">
                    <a16:creationId xmlns:a16="http://schemas.microsoft.com/office/drawing/2014/main" id="{AA9C4B0C-6091-F244-9619-9EE27B684E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8" name="Rectangle 61">
                <a:extLst>
                  <a:ext uri="{FF2B5EF4-FFF2-40B4-BE49-F238E27FC236}">
                    <a16:creationId xmlns:a16="http://schemas.microsoft.com/office/drawing/2014/main" id="{A1258E41-8B7B-1B49-8AF7-19E26014F3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9" name="Rectangle 62">
                <a:extLst>
                  <a:ext uri="{FF2B5EF4-FFF2-40B4-BE49-F238E27FC236}">
                    <a16:creationId xmlns:a16="http://schemas.microsoft.com/office/drawing/2014/main" id="{E3D6D0D7-CFAA-804F-B06C-46CFF4A8AD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6" name="Group 63">
              <a:extLst>
                <a:ext uri="{FF2B5EF4-FFF2-40B4-BE49-F238E27FC236}">
                  <a16:creationId xmlns:a16="http://schemas.microsoft.com/office/drawing/2014/main" id="{A38CBBCA-2B30-4A42-8601-43E73250847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182" name="Rectangle 64">
                <a:extLst>
                  <a:ext uri="{FF2B5EF4-FFF2-40B4-BE49-F238E27FC236}">
                    <a16:creationId xmlns:a16="http://schemas.microsoft.com/office/drawing/2014/main" id="{B5A0780E-5857-6646-9BC2-949D4AF162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3" name="Rectangle 65">
                <a:extLst>
                  <a:ext uri="{FF2B5EF4-FFF2-40B4-BE49-F238E27FC236}">
                    <a16:creationId xmlns:a16="http://schemas.microsoft.com/office/drawing/2014/main" id="{A44A7CA5-4E8D-0841-B1D6-2947627BA5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4" name="Rectangle 66">
                <a:extLst>
                  <a:ext uri="{FF2B5EF4-FFF2-40B4-BE49-F238E27FC236}">
                    <a16:creationId xmlns:a16="http://schemas.microsoft.com/office/drawing/2014/main" id="{51A28DA6-5251-6C4A-8CEA-72A9F45D20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5" name="Rectangle 67">
                <a:extLst>
                  <a:ext uri="{FF2B5EF4-FFF2-40B4-BE49-F238E27FC236}">
                    <a16:creationId xmlns:a16="http://schemas.microsoft.com/office/drawing/2014/main" id="{479E0E82-6CA7-E24A-A62F-1C26DAC55E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7" name="Group 68">
              <a:extLst>
                <a:ext uri="{FF2B5EF4-FFF2-40B4-BE49-F238E27FC236}">
                  <a16:creationId xmlns:a16="http://schemas.microsoft.com/office/drawing/2014/main" id="{0072C369-7EF8-914F-8573-13CB59EB895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178" name="Rectangle 69">
                <a:extLst>
                  <a:ext uri="{FF2B5EF4-FFF2-40B4-BE49-F238E27FC236}">
                    <a16:creationId xmlns:a16="http://schemas.microsoft.com/office/drawing/2014/main" id="{A76F4F57-FB00-5242-845A-A2FF158C0F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9" name="Rectangle 70">
                <a:extLst>
                  <a:ext uri="{FF2B5EF4-FFF2-40B4-BE49-F238E27FC236}">
                    <a16:creationId xmlns:a16="http://schemas.microsoft.com/office/drawing/2014/main" id="{7DD72635-4687-794C-B03C-EE97A2F2AD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0" name="Rectangle 71">
                <a:extLst>
                  <a:ext uri="{FF2B5EF4-FFF2-40B4-BE49-F238E27FC236}">
                    <a16:creationId xmlns:a16="http://schemas.microsoft.com/office/drawing/2014/main" id="{2DE15353-10F5-A049-8879-B5A70028B5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1" name="Rectangle 72">
                <a:extLst>
                  <a:ext uri="{FF2B5EF4-FFF2-40B4-BE49-F238E27FC236}">
                    <a16:creationId xmlns:a16="http://schemas.microsoft.com/office/drawing/2014/main" id="{6EC95F4C-62BF-7D4A-8934-13C9C81E66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8" name="Group 73">
              <a:extLst>
                <a:ext uri="{FF2B5EF4-FFF2-40B4-BE49-F238E27FC236}">
                  <a16:creationId xmlns:a16="http://schemas.microsoft.com/office/drawing/2014/main" id="{45E4EBBA-7060-8A47-AA90-AD8DA7C4AA0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174" name="Rectangle 74">
                <a:extLst>
                  <a:ext uri="{FF2B5EF4-FFF2-40B4-BE49-F238E27FC236}">
                    <a16:creationId xmlns:a16="http://schemas.microsoft.com/office/drawing/2014/main" id="{D5C2CE4A-C96B-354B-B056-379259642D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5" name="Rectangle 75">
                <a:extLst>
                  <a:ext uri="{FF2B5EF4-FFF2-40B4-BE49-F238E27FC236}">
                    <a16:creationId xmlns:a16="http://schemas.microsoft.com/office/drawing/2014/main" id="{DEA736AA-A045-D24E-9CCE-2EE2BD6F08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6" name="Rectangle 76">
                <a:extLst>
                  <a:ext uri="{FF2B5EF4-FFF2-40B4-BE49-F238E27FC236}">
                    <a16:creationId xmlns:a16="http://schemas.microsoft.com/office/drawing/2014/main" id="{64595299-D994-7D4C-B599-B0CC37A8B7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7" name="Rectangle 77">
                <a:extLst>
                  <a:ext uri="{FF2B5EF4-FFF2-40B4-BE49-F238E27FC236}">
                    <a16:creationId xmlns:a16="http://schemas.microsoft.com/office/drawing/2014/main" id="{FFFE457F-1583-9042-B1A7-A80A37B6BC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9" name="Group 78">
              <a:extLst>
                <a:ext uri="{FF2B5EF4-FFF2-40B4-BE49-F238E27FC236}">
                  <a16:creationId xmlns:a16="http://schemas.microsoft.com/office/drawing/2014/main" id="{83C6DA56-71F7-E74A-A1B2-CC375FB312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170" name="Rectangle 79">
                <a:extLst>
                  <a:ext uri="{FF2B5EF4-FFF2-40B4-BE49-F238E27FC236}">
                    <a16:creationId xmlns:a16="http://schemas.microsoft.com/office/drawing/2014/main" id="{DFC8C74F-C6F8-B841-BCAA-4E6F37F0A7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1" name="Rectangle 80">
                <a:extLst>
                  <a:ext uri="{FF2B5EF4-FFF2-40B4-BE49-F238E27FC236}">
                    <a16:creationId xmlns:a16="http://schemas.microsoft.com/office/drawing/2014/main" id="{DF66519A-6C6C-814B-AE2E-74156157EA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2" name="Rectangle 81">
                <a:extLst>
                  <a:ext uri="{FF2B5EF4-FFF2-40B4-BE49-F238E27FC236}">
                    <a16:creationId xmlns:a16="http://schemas.microsoft.com/office/drawing/2014/main" id="{CE444995-45BD-8445-9E1E-75E81A06DC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3" name="Rectangle 82">
                <a:extLst>
                  <a:ext uri="{FF2B5EF4-FFF2-40B4-BE49-F238E27FC236}">
                    <a16:creationId xmlns:a16="http://schemas.microsoft.com/office/drawing/2014/main" id="{9E95CFED-29BF-3F4C-9D82-AE7B6D340A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222" name="Rectangle 83">
            <a:extLst>
              <a:ext uri="{FF2B5EF4-FFF2-40B4-BE49-F238E27FC236}">
                <a16:creationId xmlns:a16="http://schemas.microsoft.com/office/drawing/2014/main" id="{2954C821-269E-8D46-984E-749A5F6397A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223" name="Rectangle 84">
            <a:extLst>
              <a:ext uri="{FF2B5EF4-FFF2-40B4-BE49-F238E27FC236}">
                <a16:creationId xmlns:a16="http://schemas.microsoft.com/office/drawing/2014/main" id="{8291468C-A8EF-4D44-8440-C437714C366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0798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1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5F1158-B1AA-8F41-AF0A-FEA0EC187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968" y="2394856"/>
            <a:ext cx="6891755" cy="18890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F8FC7CCD-75EB-9C44-BC7D-29679334A8CA}"/>
              </a:ext>
            </a:extLst>
          </p:cNvPr>
          <p:cNvSpPr txBox="1">
            <a:spLocks/>
          </p:cNvSpPr>
          <p:nvPr userDrawn="1"/>
        </p:nvSpPr>
        <p:spPr>
          <a:xfrm>
            <a:off x="7979357" y="2794960"/>
            <a:ext cx="3225168" cy="20299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065"/>
              </a:lnSpc>
            </a:pP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Copyright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©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2023 XXX Technologies Co., Ltd.</a:t>
            </a:r>
            <a:b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</a:b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All Rights Reserved.</a:t>
            </a: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information in this document may contain predictive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statements including, without limitation, statements regarding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future financial and operating results, future product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portfolio, new technology, etc. There are a number of factors that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could cause actual results and developments to differ materially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from those expressed or implied in the predictive statements.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Therefore, such information is provided for reference purpose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only and constitutes neither an offer nor an acceptance. XXX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may change the information at any time without notice. </a:t>
            </a:r>
          </a:p>
          <a:p>
            <a:pPr>
              <a:lnSpc>
                <a:spcPts val="1065"/>
              </a:lnSpc>
            </a:pPr>
            <a:endParaRPr kumimoji="1" lang="zh-CN" altLang="en-US" sz="779" dirty="0">
              <a:solidFill>
                <a:srgbClr val="1D1D1B"/>
              </a:solidFill>
              <a:latin typeface="+mn-lt"/>
            </a:endParaRPr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12B8F806-ABD5-064C-8793-5E22C72554FD}"/>
              </a:ext>
            </a:extLst>
          </p:cNvPr>
          <p:cNvSpPr txBox="1">
            <a:spLocks/>
          </p:cNvSpPr>
          <p:nvPr userDrawn="1"/>
        </p:nvSpPr>
        <p:spPr>
          <a:xfrm>
            <a:off x="7987276" y="1599191"/>
            <a:ext cx="3477701" cy="4911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1"/>
              </a:lnSpc>
              <a:spcBef>
                <a:spcPts val="0"/>
              </a:spcBef>
            </a:pP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把</a:t>
            </a:r>
            <a: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AI</a:t>
            </a: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系统带入每个开发者、每个家庭、</a:t>
            </a:r>
            <a:b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</a:b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每个组织，构建万物互联的智能世界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1235B6F-D691-2C40-93D4-EC5427ADDFB0}"/>
              </a:ext>
            </a:extLst>
          </p:cNvPr>
          <p:cNvSpPr txBox="1">
            <a:spLocks/>
          </p:cNvSpPr>
          <p:nvPr userDrawn="1"/>
        </p:nvSpPr>
        <p:spPr>
          <a:xfrm>
            <a:off x="7977672" y="2106124"/>
            <a:ext cx="3481833" cy="58280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94"/>
              </a:lnSpc>
            </a:pP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Bring AI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System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to every person, home and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intelligent world.</a:t>
            </a:r>
            <a:endParaRPr kumimoji="1" lang="zh-CN" altLang="en-US" sz="1200" dirty="0">
              <a:solidFill>
                <a:srgbClr val="1D1D1B"/>
              </a:solidFill>
              <a:latin typeface="Gill Sans MT" panose="020B0502020104020203" pitchFamily="34" charset="0"/>
              <a:ea typeface="Microsoft YaHei" charset="-122"/>
              <a:cs typeface="Microsoft YaHei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D72D31F-379B-7E48-8BAB-A5640DD86C39}"/>
              </a:ext>
            </a:extLst>
          </p:cNvPr>
          <p:cNvSpPr/>
          <p:nvPr userDrawn="1"/>
        </p:nvSpPr>
        <p:spPr bwMode="auto">
          <a:xfrm>
            <a:off x="618969" y="205786"/>
            <a:ext cx="6891755" cy="6446427"/>
          </a:xfrm>
          <a:prstGeom prst="rect">
            <a:avLst/>
          </a:prstGeom>
          <a:blipFill dpi="0" rotWithShape="1">
            <a:blip r:embed="rId3" cstate="screen">
              <a:alphaModFix amt="3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1F3DDE87-89CE-3848-A1C3-2150D6C0F2CD}"/>
              </a:ext>
            </a:extLst>
          </p:cNvPr>
          <p:cNvSpPr txBox="1"/>
          <p:nvPr userDrawn="1"/>
        </p:nvSpPr>
        <p:spPr>
          <a:xfrm>
            <a:off x="8203300" y="4709847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rgbClr val="C00000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rgbClr val="C00000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EEF0F78-B57F-8D4C-A10F-C1BE427D4B8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7276" y="4788537"/>
            <a:ext cx="144000" cy="144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2" name="副标题 2">
            <a:extLst>
              <a:ext uri="{FF2B5EF4-FFF2-40B4-BE49-F238E27FC236}">
                <a16:creationId xmlns:a16="http://schemas.microsoft.com/office/drawing/2014/main" id="{5307B254-91AE-6640-A8B8-5F31CD80A23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7867185" y="5047174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5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3" name="TextBox 2">
            <a:extLst>
              <a:ext uri="{FF2B5EF4-FFF2-40B4-BE49-F238E27FC236}">
                <a16:creationId xmlns:a16="http://schemas.microsoft.com/office/drawing/2014/main" id="{5D60F0F4-118F-1946-A08D-99C1259DCFE3}"/>
              </a:ext>
            </a:extLst>
          </p:cNvPr>
          <p:cNvSpPr txBox="1"/>
          <p:nvPr userDrawn="1"/>
        </p:nvSpPr>
        <p:spPr>
          <a:xfrm>
            <a:off x="7867185" y="5295498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com/chenzomi12/DeepLearningSystem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4" name="Rectangle 15">
            <a:extLst>
              <a:ext uri="{FF2B5EF4-FFF2-40B4-BE49-F238E27FC236}">
                <a16:creationId xmlns:a16="http://schemas.microsoft.com/office/drawing/2014/main" id="{0EC9B7D7-7D0C-DF4F-AD3A-7486CA53DEF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2B0B6BED-EC97-644A-A3AA-16845E63E14F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60EBDB5A-75AE-9C47-A64F-5171BD8F48E0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7" name="Group 18">
              <a:extLst>
                <a:ext uri="{FF2B5EF4-FFF2-40B4-BE49-F238E27FC236}">
                  <a16:creationId xmlns:a16="http://schemas.microsoft.com/office/drawing/2014/main" id="{527B1546-2E76-7B4C-A868-01866BFAE8E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8" name="Rectangle 19">
                <a:extLst>
                  <a:ext uri="{FF2B5EF4-FFF2-40B4-BE49-F238E27FC236}">
                    <a16:creationId xmlns:a16="http://schemas.microsoft.com/office/drawing/2014/main" id="{A04BE7DC-57AD-E84A-99B6-5748D4F483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9" name="Rectangle 20">
                <a:extLst>
                  <a:ext uri="{FF2B5EF4-FFF2-40B4-BE49-F238E27FC236}">
                    <a16:creationId xmlns:a16="http://schemas.microsoft.com/office/drawing/2014/main" id="{5092770A-CB07-5648-8431-057E93EE9C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80" name="Rectangle 21">
                <a:extLst>
                  <a:ext uri="{FF2B5EF4-FFF2-40B4-BE49-F238E27FC236}">
                    <a16:creationId xmlns:a16="http://schemas.microsoft.com/office/drawing/2014/main" id="{67EF5B91-6FE9-4549-9ECA-04964BEE56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81" name="Rectangle 22">
                <a:extLst>
                  <a:ext uri="{FF2B5EF4-FFF2-40B4-BE49-F238E27FC236}">
                    <a16:creationId xmlns:a16="http://schemas.microsoft.com/office/drawing/2014/main" id="{05182D15-89A2-6045-85B8-2280685F8D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23">
              <a:extLst>
                <a:ext uri="{FF2B5EF4-FFF2-40B4-BE49-F238E27FC236}">
                  <a16:creationId xmlns:a16="http://schemas.microsoft.com/office/drawing/2014/main" id="{BBE18069-10C2-1945-BA80-A024FCF915C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4" name="Rectangle 24">
                <a:extLst>
                  <a:ext uri="{FF2B5EF4-FFF2-40B4-BE49-F238E27FC236}">
                    <a16:creationId xmlns:a16="http://schemas.microsoft.com/office/drawing/2014/main" id="{A96CDD39-1926-5E4E-A9F7-499BEC2361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5">
                <a:extLst>
                  <a:ext uri="{FF2B5EF4-FFF2-40B4-BE49-F238E27FC236}">
                    <a16:creationId xmlns:a16="http://schemas.microsoft.com/office/drawing/2014/main" id="{579B7635-77E5-5941-814B-D0090677EF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6" name="Rectangle 26">
                <a:extLst>
                  <a:ext uri="{FF2B5EF4-FFF2-40B4-BE49-F238E27FC236}">
                    <a16:creationId xmlns:a16="http://schemas.microsoft.com/office/drawing/2014/main" id="{38FBF335-4C26-E44C-A51F-6334936CEB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7">
                <a:extLst>
                  <a:ext uri="{FF2B5EF4-FFF2-40B4-BE49-F238E27FC236}">
                    <a16:creationId xmlns:a16="http://schemas.microsoft.com/office/drawing/2014/main" id="{8A3611F2-FDDF-F141-A871-D946E74F70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28">
              <a:extLst>
                <a:ext uri="{FF2B5EF4-FFF2-40B4-BE49-F238E27FC236}">
                  <a16:creationId xmlns:a16="http://schemas.microsoft.com/office/drawing/2014/main" id="{8682B6F8-0456-EC48-8FBE-44EA6E099FC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70" name="Rectangle 29">
                <a:extLst>
                  <a:ext uri="{FF2B5EF4-FFF2-40B4-BE49-F238E27FC236}">
                    <a16:creationId xmlns:a16="http://schemas.microsoft.com/office/drawing/2014/main" id="{86BB10EF-5D49-5446-B416-860964EAB0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30">
                <a:extLst>
                  <a:ext uri="{FF2B5EF4-FFF2-40B4-BE49-F238E27FC236}">
                    <a16:creationId xmlns:a16="http://schemas.microsoft.com/office/drawing/2014/main" id="{519C7337-95C9-1347-97FA-15907949DE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2" name="Rectangle 31">
                <a:extLst>
                  <a:ext uri="{FF2B5EF4-FFF2-40B4-BE49-F238E27FC236}">
                    <a16:creationId xmlns:a16="http://schemas.microsoft.com/office/drawing/2014/main" id="{BEDA1CC2-7E03-E349-9D8A-35B4EB50D4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32">
                <a:extLst>
                  <a:ext uri="{FF2B5EF4-FFF2-40B4-BE49-F238E27FC236}">
                    <a16:creationId xmlns:a16="http://schemas.microsoft.com/office/drawing/2014/main" id="{6478A1D2-1521-2844-9E68-4B4F96BAA7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33">
              <a:extLst>
                <a:ext uri="{FF2B5EF4-FFF2-40B4-BE49-F238E27FC236}">
                  <a16:creationId xmlns:a16="http://schemas.microsoft.com/office/drawing/2014/main" id="{EBDF60B0-CCA3-6A47-BCD7-DCABD405464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6" name="Rectangle 34">
                <a:extLst>
                  <a:ext uri="{FF2B5EF4-FFF2-40B4-BE49-F238E27FC236}">
                    <a16:creationId xmlns:a16="http://schemas.microsoft.com/office/drawing/2014/main" id="{5125594C-5313-C34E-839A-1DA18F7788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5">
                <a:extLst>
                  <a:ext uri="{FF2B5EF4-FFF2-40B4-BE49-F238E27FC236}">
                    <a16:creationId xmlns:a16="http://schemas.microsoft.com/office/drawing/2014/main" id="{8313D8F3-D70F-4E4F-86B1-E609FF2882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8" name="Rectangle 36">
                <a:extLst>
                  <a:ext uri="{FF2B5EF4-FFF2-40B4-BE49-F238E27FC236}">
                    <a16:creationId xmlns:a16="http://schemas.microsoft.com/office/drawing/2014/main" id="{CBA1FA4C-75C0-D349-8630-E228CD4218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7">
                <a:extLst>
                  <a:ext uri="{FF2B5EF4-FFF2-40B4-BE49-F238E27FC236}">
                    <a16:creationId xmlns:a16="http://schemas.microsoft.com/office/drawing/2014/main" id="{00D2C4F8-6F52-1640-BB34-54901F3307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38">
              <a:extLst>
                <a:ext uri="{FF2B5EF4-FFF2-40B4-BE49-F238E27FC236}">
                  <a16:creationId xmlns:a16="http://schemas.microsoft.com/office/drawing/2014/main" id="{69F5A2EF-9997-1942-A95A-9DBAB893CEC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62" name="Rectangle 39">
                <a:extLst>
                  <a:ext uri="{FF2B5EF4-FFF2-40B4-BE49-F238E27FC236}">
                    <a16:creationId xmlns:a16="http://schemas.microsoft.com/office/drawing/2014/main" id="{5529C84D-B764-FE42-A1BF-78BED2ABC0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40">
                <a:extLst>
                  <a:ext uri="{FF2B5EF4-FFF2-40B4-BE49-F238E27FC236}">
                    <a16:creationId xmlns:a16="http://schemas.microsoft.com/office/drawing/2014/main" id="{CC97E4C5-963D-4B4E-9153-9E14F73F1B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4" name="Rectangle 41">
                <a:extLst>
                  <a:ext uri="{FF2B5EF4-FFF2-40B4-BE49-F238E27FC236}">
                    <a16:creationId xmlns:a16="http://schemas.microsoft.com/office/drawing/2014/main" id="{E1872D1B-E07E-1E49-A78C-76802A09B0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42">
                <a:extLst>
                  <a:ext uri="{FF2B5EF4-FFF2-40B4-BE49-F238E27FC236}">
                    <a16:creationId xmlns:a16="http://schemas.microsoft.com/office/drawing/2014/main" id="{532BE238-78B4-7E4A-8EA1-12ED81BC54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43">
              <a:extLst>
                <a:ext uri="{FF2B5EF4-FFF2-40B4-BE49-F238E27FC236}">
                  <a16:creationId xmlns:a16="http://schemas.microsoft.com/office/drawing/2014/main" id="{1FEC1308-2B32-CB4C-BAB2-FB1E6AFF138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8" name="Rectangle 44">
                <a:extLst>
                  <a:ext uri="{FF2B5EF4-FFF2-40B4-BE49-F238E27FC236}">
                    <a16:creationId xmlns:a16="http://schemas.microsoft.com/office/drawing/2014/main" id="{DB762B7D-0BDE-5F48-8858-6D69D4303A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5">
                <a:extLst>
                  <a:ext uri="{FF2B5EF4-FFF2-40B4-BE49-F238E27FC236}">
                    <a16:creationId xmlns:a16="http://schemas.microsoft.com/office/drawing/2014/main" id="{A65AC15A-59B6-474B-B237-E106F036B6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46">
                <a:extLst>
                  <a:ext uri="{FF2B5EF4-FFF2-40B4-BE49-F238E27FC236}">
                    <a16:creationId xmlns:a16="http://schemas.microsoft.com/office/drawing/2014/main" id="{33BFDFF7-57E3-0C41-A90F-0543BAEB5F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7">
                <a:extLst>
                  <a:ext uri="{FF2B5EF4-FFF2-40B4-BE49-F238E27FC236}">
                    <a16:creationId xmlns:a16="http://schemas.microsoft.com/office/drawing/2014/main" id="{D3FFE56D-5EA1-EA4D-B229-81FFE5A7E1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48">
              <a:extLst>
                <a:ext uri="{FF2B5EF4-FFF2-40B4-BE49-F238E27FC236}">
                  <a16:creationId xmlns:a16="http://schemas.microsoft.com/office/drawing/2014/main" id="{3E677EA2-8362-AE45-BC63-8A925E8FC16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4" name="Rectangle 49">
                <a:extLst>
                  <a:ext uri="{FF2B5EF4-FFF2-40B4-BE49-F238E27FC236}">
                    <a16:creationId xmlns:a16="http://schemas.microsoft.com/office/drawing/2014/main" id="{83FE3FE3-7886-BC43-B7E9-DA589B3E13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50">
                <a:extLst>
                  <a:ext uri="{FF2B5EF4-FFF2-40B4-BE49-F238E27FC236}">
                    <a16:creationId xmlns:a16="http://schemas.microsoft.com/office/drawing/2014/main" id="{E618977A-DBEC-594A-8580-8F9AECCC11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51">
                <a:extLst>
                  <a:ext uri="{FF2B5EF4-FFF2-40B4-BE49-F238E27FC236}">
                    <a16:creationId xmlns:a16="http://schemas.microsoft.com/office/drawing/2014/main" id="{FD976F1A-42D5-E64F-BD6C-06908DD53C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52">
                <a:extLst>
                  <a:ext uri="{FF2B5EF4-FFF2-40B4-BE49-F238E27FC236}">
                    <a16:creationId xmlns:a16="http://schemas.microsoft.com/office/drawing/2014/main" id="{03EB2932-0DCA-3A4B-A65D-CC4D89814F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53">
              <a:extLst>
                <a:ext uri="{FF2B5EF4-FFF2-40B4-BE49-F238E27FC236}">
                  <a16:creationId xmlns:a16="http://schemas.microsoft.com/office/drawing/2014/main" id="{A5649E5A-5F15-914A-A8CA-AB33C2CB52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50" name="Rectangle 54">
                <a:extLst>
                  <a:ext uri="{FF2B5EF4-FFF2-40B4-BE49-F238E27FC236}">
                    <a16:creationId xmlns:a16="http://schemas.microsoft.com/office/drawing/2014/main" id="{72A1B707-641B-BF4D-8664-0C48C26CC0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5">
                <a:extLst>
                  <a:ext uri="{FF2B5EF4-FFF2-40B4-BE49-F238E27FC236}">
                    <a16:creationId xmlns:a16="http://schemas.microsoft.com/office/drawing/2014/main" id="{FF8A8A92-54E5-0347-A974-C7FE637556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56">
                <a:extLst>
                  <a:ext uri="{FF2B5EF4-FFF2-40B4-BE49-F238E27FC236}">
                    <a16:creationId xmlns:a16="http://schemas.microsoft.com/office/drawing/2014/main" id="{15CA81D9-72B7-BB4F-A99C-BD6A58435C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7">
                <a:extLst>
                  <a:ext uri="{FF2B5EF4-FFF2-40B4-BE49-F238E27FC236}">
                    <a16:creationId xmlns:a16="http://schemas.microsoft.com/office/drawing/2014/main" id="{B9E74982-404B-344F-B919-2CBFE33C35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58">
              <a:extLst>
                <a:ext uri="{FF2B5EF4-FFF2-40B4-BE49-F238E27FC236}">
                  <a16:creationId xmlns:a16="http://schemas.microsoft.com/office/drawing/2014/main" id="{5B57D6E0-D696-A34B-B71C-E6E6867814C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6" name="Rectangle 59">
                <a:extLst>
                  <a:ext uri="{FF2B5EF4-FFF2-40B4-BE49-F238E27FC236}">
                    <a16:creationId xmlns:a16="http://schemas.microsoft.com/office/drawing/2014/main" id="{C3598B2A-52EF-1644-8E8C-0CFCFD797F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60">
                <a:extLst>
                  <a:ext uri="{FF2B5EF4-FFF2-40B4-BE49-F238E27FC236}">
                    <a16:creationId xmlns:a16="http://schemas.microsoft.com/office/drawing/2014/main" id="{D0F0F2FA-F49D-E847-A121-5738CFC3AC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61">
                <a:extLst>
                  <a:ext uri="{FF2B5EF4-FFF2-40B4-BE49-F238E27FC236}">
                    <a16:creationId xmlns:a16="http://schemas.microsoft.com/office/drawing/2014/main" id="{34F7EC08-7915-124B-85B7-8610F4FE00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62">
                <a:extLst>
                  <a:ext uri="{FF2B5EF4-FFF2-40B4-BE49-F238E27FC236}">
                    <a16:creationId xmlns:a16="http://schemas.microsoft.com/office/drawing/2014/main" id="{CBF28FF4-D780-264E-A96E-999F90B977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63">
              <a:extLst>
                <a:ext uri="{FF2B5EF4-FFF2-40B4-BE49-F238E27FC236}">
                  <a16:creationId xmlns:a16="http://schemas.microsoft.com/office/drawing/2014/main" id="{91151042-4ACA-7342-9339-1B21CA77E32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42" name="Rectangle 64">
                <a:extLst>
                  <a:ext uri="{FF2B5EF4-FFF2-40B4-BE49-F238E27FC236}">
                    <a16:creationId xmlns:a16="http://schemas.microsoft.com/office/drawing/2014/main" id="{9E4FBBCD-F8E4-A649-981E-D46343ADCB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5">
                <a:extLst>
                  <a:ext uri="{FF2B5EF4-FFF2-40B4-BE49-F238E27FC236}">
                    <a16:creationId xmlns:a16="http://schemas.microsoft.com/office/drawing/2014/main" id="{03B778E3-4E84-DA4D-8FBE-A3CF4464E9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66">
                <a:extLst>
                  <a:ext uri="{FF2B5EF4-FFF2-40B4-BE49-F238E27FC236}">
                    <a16:creationId xmlns:a16="http://schemas.microsoft.com/office/drawing/2014/main" id="{A739A690-256C-6B45-8F06-D782A2D46D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7">
                <a:extLst>
                  <a:ext uri="{FF2B5EF4-FFF2-40B4-BE49-F238E27FC236}">
                    <a16:creationId xmlns:a16="http://schemas.microsoft.com/office/drawing/2014/main" id="{A62FB270-DA45-CC43-B966-E5B4B93ABD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7" name="Group 68">
              <a:extLst>
                <a:ext uri="{FF2B5EF4-FFF2-40B4-BE49-F238E27FC236}">
                  <a16:creationId xmlns:a16="http://schemas.microsoft.com/office/drawing/2014/main" id="{319919FB-1BAF-FA49-B450-7D04E481157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8" name="Rectangle 69">
                <a:extLst>
                  <a:ext uri="{FF2B5EF4-FFF2-40B4-BE49-F238E27FC236}">
                    <a16:creationId xmlns:a16="http://schemas.microsoft.com/office/drawing/2014/main" id="{557E3CC4-6914-A046-8E50-285DE0199E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70">
                <a:extLst>
                  <a:ext uri="{FF2B5EF4-FFF2-40B4-BE49-F238E27FC236}">
                    <a16:creationId xmlns:a16="http://schemas.microsoft.com/office/drawing/2014/main" id="{9C9D87B6-8409-3E4C-A39A-27FCC1916B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71">
                <a:extLst>
                  <a:ext uri="{FF2B5EF4-FFF2-40B4-BE49-F238E27FC236}">
                    <a16:creationId xmlns:a16="http://schemas.microsoft.com/office/drawing/2014/main" id="{8E44D8DF-6579-7F40-A242-DA920ED379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72">
                <a:extLst>
                  <a:ext uri="{FF2B5EF4-FFF2-40B4-BE49-F238E27FC236}">
                    <a16:creationId xmlns:a16="http://schemas.microsoft.com/office/drawing/2014/main" id="{CD513B5C-7113-F14D-99D9-C73E95E461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8" name="Group 73">
              <a:extLst>
                <a:ext uri="{FF2B5EF4-FFF2-40B4-BE49-F238E27FC236}">
                  <a16:creationId xmlns:a16="http://schemas.microsoft.com/office/drawing/2014/main" id="{D6A7D29E-C46B-0747-86B2-75419D55319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4" name="Rectangle 74">
                <a:extLst>
                  <a:ext uri="{FF2B5EF4-FFF2-40B4-BE49-F238E27FC236}">
                    <a16:creationId xmlns:a16="http://schemas.microsoft.com/office/drawing/2014/main" id="{4F04C9DB-93AE-614C-8876-96E3637C17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5">
                <a:extLst>
                  <a:ext uri="{FF2B5EF4-FFF2-40B4-BE49-F238E27FC236}">
                    <a16:creationId xmlns:a16="http://schemas.microsoft.com/office/drawing/2014/main" id="{C5554F3B-E2F0-2945-A366-E7AD36F462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76">
                <a:extLst>
                  <a:ext uri="{FF2B5EF4-FFF2-40B4-BE49-F238E27FC236}">
                    <a16:creationId xmlns:a16="http://schemas.microsoft.com/office/drawing/2014/main" id="{78782E55-DCC7-CE44-991D-BF17096DDD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7">
                <a:extLst>
                  <a:ext uri="{FF2B5EF4-FFF2-40B4-BE49-F238E27FC236}">
                    <a16:creationId xmlns:a16="http://schemas.microsoft.com/office/drawing/2014/main" id="{BD72408E-6A44-9448-B58A-ED029093DF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9" name="Group 78">
              <a:extLst>
                <a:ext uri="{FF2B5EF4-FFF2-40B4-BE49-F238E27FC236}">
                  <a16:creationId xmlns:a16="http://schemas.microsoft.com/office/drawing/2014/main" id="{8ED4F9E5-4BBE-B548-9115-7B8E22D2A23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30" name="Rectangle 79">
                <a:extLst>
                  <a:ext uri="{FF2B5EF4-FFF2-40B4-BE49-F238E27FC236}">
                    <a16:creationId xmlns:a16="http://schemas.microsoft.com/office/drawing/2014/main" id="{3B8A6581-131D-824E-8913-DB991DC530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80">
                <a:extLst>
                  <a:ext uri="{FF2B5EF4-FFF2-40B4-BE49-F238E27FC236}">
                    <a16:creationId xmlns:a16="http://schemas.microsoft.com/office/drawing/2014/main" id="{F8A4D103-CAB9-A240-B9CA-A489B8D46C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81">
                <a:extLst>
                  <a:ext uri="{FF2B5EF4-FFF2-40B4-BE49-F238E27FC236}">
                    <a16:creationId xmlns:a16="http://schemas.microsoft.com/office/drawing/2014/main" id="{041501D7-F06A-BF49-A8E5-02731A9948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82">
                <a:extLst>
                  <a:ext uri="{FF2B5EF4-FFF2-40B4-BE49-F238E27FC236}">
                    <a16:creationId xmlns:a16="http://schemas.microsoft.com/office/drawing/2014/main" id="{F99404D7-4332-9643-B495-D6154C54F2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82" name="Rectangle 83">
            <a:extLst>
              <a:ext uri="{FF2B5EF4-FFF2-40B4-BE49-F238E27FC236}">
                <a16:creationId xmlns:a16="http://schemas.microsoft.com/office/drawing/2014/main" id="{43ABAB17-CA5F-A74E-BB2E-090DBF5B85B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3" name="Rectangle 84">
            <a:extLst>
              <a:ext uri="{FF2B5EF4-FFF2-40B4-BE49-F238E27FC236}">
                <a16:creationId xmlns:a16="http://schemas.microsoft.com/office/drawing/2014/main" id="{349F19F3-23A8-3242-9192-BA7445FD94D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4" name="TextBox 2">
            <a:extLst>
              <a:ext uri="{FF2B5EF4-FFF2-40B4-BE49-F238E27FC236}">
                <a16:creationId xmlns:a16="http://schemas.microsoft.com/office/drawing/2014/main" id="{B952CFF2-CD76-E646-B5C0-160ACDA764BB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5" name="图片 84">
            <a:extLst>
              <a:ext uri="{FF2B5EF4-FFF2-40B4-BE49-F238E27FC236}">
                <a16:creationId xmlns:a16="http://schemas.microsoft.com/office/drawing/2014/main" id="{A6C0346B-14CF-D843-B655-A3D9F02332A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</p:spTree>
    <p:extLst>
      <p:ext uri="{BB962C8B-B14F-4D97-AF65-F5344CB8AC3E}">
        <p14:creationId xmlns:p14="http://schemas.microsoft.com/office/powerpoint/2010/main" val="2848406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ctr" defTabSz="1187798" rtl="0" eaLnBrk="1" latinLnBrk="0" hangingPunct="1">
        <a:lnSpc>
          <a:spcPct val="90000"/>
        </a:lnSpc>
        <a:spcBef>
          <a:spcPct val="0"/>
        </a:spcBef>
        <a:buNone/>
        <a:defRPr sz="6600" b="0" kern="1200">
          <a:solidFill>
            <a:srgbClr val="1D1D1A"/>
          </a:solidFill>
          <a:latin typeface="Futura Medium" panose="020B0602020204020303" pitchFamily="34" charset="-79"/>
          <a:ea typeface="Microsoft YaHei" panose="020B0503020204020204" pitchFamily="34" charset="-122"/>
          <a:cs typeface="Futura Medium" panose="020B0602020204020303" pitchFamily="34" charset="-79"/>
        </a:defRPr>
      </a:lvl1pPr>
    </p:titleStyle>
    <p:bodyStyle>
      <a:lvl1pPr marL="0" indent="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None/>
        <a:defRPr sz="1819" kern="1200">
          <a:solidFill>
            <a:srgbClr val="FFFFFF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593900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3.emf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4.emf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9.emf"/><Relationship Id="rId5" Type="http://schemas.openxmlformats.org/officeDocument/2006/relationships/image" Target="../media/image38.emf"/><Relationship Id="rId4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5.emf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4.emf"/><Relationship Id="rId5" Type="http://schemas.openxmlformats.org/officeDocument/2006/relationships/image" Target="../media/image43.emf"/><Relationship Id="rId4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0.emf"/><Relationship Id="rId5" Type="http://schemas.openxmlformats.org/officeDocument/2006/relationships/image" Target="../media/image49.emf"/><Relationship Id="rId4" Type="http://schemas.openxmlformats.org/officeDocument/2006/relationships/image" Target="../media/image4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5F428E92-67B5-D14D-9419-67C97B68A4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" y="0"/>
            <a:ext cx="12192000" cy="6858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D9AF9D07-1819-0D4C-806D-91F452DC89CF}"/>
              </a:ext>
            </a:extLst>
          </p:cNvPr>
          <p:cNvSpPr/>
          <p:nvPr/>
        </p:nvSpPr>
        <p:spPr>
          <a:xfrm>
            <a:off x="0" y="1393158"/>
            <a:ext cx="12196763" cy="4440082"/>
          </a:xfrm>
          <a:prstGeom prst="rect">
            <a:avLst/>
          </a:prstGeom>
          <a:solidFill>
            <a:srgbClr val="1D1D1A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>
              <a:solidFill>
                <a:schemeClr val="bg1"/>
              </a:solidFill>
            </a:endParaRPr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0707447-0FCC-074B-826A-17D5170569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14872" y="1024760"/>
            <a:ext cx="2378228" cy="643926"/>
          </a:xfrm>
          <a:prstGeom prst="rect">
            <a:avLst/>
          </a:prstGeom>
          <a:noFill/>
        </p:spPr>
        <p:txBody>
          <a:bodyPr anchor="ctr"/>
          <a:lstStyle/>
          <a:p>
            <a:pPr marL="0" indent="0">
              <a:buNone/>
            </a:pPr>
            <a:r>
              <a:rPr lang="en-US" altLang="zh-CN" sz="4800" dirty="0">
                <a:solidFill>
                  <a:schemeClr val="bg1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rPr>
              <a:t>ZOMI</a:t>
            </a:r>
            <a:endParaRPr lang="zh-CN" altLang="en-US" sz="4800" dirty="0">
              <a:solidFill>
                <a:schemeClr val="bg1"/>
              </a:solidFill>
              <a:latin typeface="ACGN-MiaoGB-Flash" panose="02020300000000000000" pitchFamily="18" charset="-122"/>
              <a:ea typeface="ACGN-MiaoGB-Flash" panose="02020300000000000000" pitchFamily="18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A28B713-1474-034E-87C1-E100526817E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314" y="1062166"/>
            <a:ext cx="676655" cy="676655"/>
          </a:xfrm>
          <a:prstGeom prst="ellipse">
            <a:avLst/>
          </a:prstGeom>
          <a:ln w="19050" cap="rnd">
            <a:solidFill>
              <a:srgbClr val="FFFFFF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id="{34B4C8F5-C78D-B149-9A25-9FB545F187F9}"/>
              </a:ext>
            </a:extLst>
          </p:cNvPr>
          <p:cNvSpPr txBox="1">
            <a:spLocks/>
          </p:cNvSpPr>
          <p:nvPr/>
        </p:nvSpPr>
        <p:spPr>
          <a:xfrm>
            <a:off x="3926224" y="923711"/>
            <a:ext cx="5994153" cy="9535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5pPr>
            <a:lvl6pPr marL="609402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6pPr>
            <a:lvl7pPr marL="1218804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7pPr>
            <a:lvl8pPr marL="1828206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8pPr>
            <a:lvl9pPr marL="2437608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9pPr>
          </a:lstStyle>
          <a:p>
            <a:r>
              <a:rPr lang="zh-CN" altLang="en-US" sz="4800" kern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</a:rPr>
              <a:t>大模型：分布式训练</a:t>
            </a:r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74A9CB9F-4DA1-7140-97D3-DE0194B7B103}"/>
              </a:ext>
            </a:extLst>
          </p:cNvPr>
          <p:cNvSpPr txBox="1">
            <a:spLocks/>
          </p:cNvSpPr>
          <p:nvPr/>
        </p:nvSpPr>
        <p:spPr>
          <a:xfrm>
            <a:off x="795912" y="1883217"/>
            <a:ext cx="10604938" cy="3459963"/>
          </a:xfrm>
          <a:prstGeom prst="rect">
            <a:avLst/>
          </a:prstGeom>
          <a:gradFill flip="none" rotWithShape="1">
            <a:gsLst>
              <a:gs pos="29000">
                <a:schemeClr val="bg1">
                  <a:alpha val="0"/>
                </a:schemeClr>
              </a:gs>
              <a:gs pos="62000">
                <a:schemeClr val="bg1">
                  <a:alpha val="32000"/>
                </a:schemeClr>
              </a:gs>
              <a:gs pos="99000">
                <a:srgbClr val="91A2BF"/>
              </a:gs>
            </a:gsLst>
            <a:lin ang="0" scaled="0"/>
            <a:tileRect/>
          </a:gradFill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5pPr>
            <a:lvl6pPr marL="609402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6pPr>
            <a:lvl7pPr marL="1218804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7pPr>
            <a:lvl8pPr marL="1828206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8pPr>
            <a:lvl9pPr marL="2437608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9pPr>
          </a:lstStyle>
          <a:p>
            <a:r>
              <a:rPr lang="zh-CN" altLang="en-US" sz="9600" kern="0" dirty="0">
                <a:solidFill>
                  <a:schemeClr val="bg1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</a:rPr>
              <a:t>序列并行</a:t>
            </a:r>
            <a:endParaRPr lang="en-US" altLang="zh-CN" sz="9600" kern="0" dirty="0">
              <a:solidFill>
                <a:schemeClr val="bg1"/>
              </a:solidFill>
              <a:latin typeface="Futura Medium" panose="020B0602020204020303" pitchFamily="34" charset="-79"/>
              <a:ea typeface="+mj-ea"/>
              <a:cs typeface="Futura Medium" panose="020B0602020204020303" pitchFamily="34" charset="-79"/>
            </a:endParaRPr>
          </a:p>
          <a:p>
            <a:r>
              <a:rPr lang="en-US" altLang="zh-CN" sz="9600" kern="0" dirty="0">
                <a:solidFill>
                  <a:schemeClr val="bg1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</a:rPr>
              <a:t>Sequence</a:t>
            </a:r>
            <a:r>
              <a:rPr lang="zh-CN" altLang="en-US" sz="9600" kern="0" dirty="0">
                <a:solidFill>
                  <a:schemeClr val="bg1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9600" kern="0" dirty="0">
                <a:solidFill>
                  <a:schemeClr val="bg1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</a:rPr>
              <a:t>Parallel</a:t>
            </a:r>
          </a:p>
        </p:txBody>
      </p:sp>
    </p:spTree>
    <p:extLst>
      <p:ext uri="{BB962C8B-B14F-4D97-AF65-F5344CB8AC3E}">
        <p14:creationId xmlns:p14="http://schemas.microsoft.com/office/powerpoint/2010/main" val="3746352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653AA98D-26FE-C143-B7AA-A0A5B7FA1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MLP</a:t>
            </a:r>
            <a:r>
              <a:rPr lang="zh-CN" altLang="en-US" dirty="0"/>
              <a:t> </a:t>
            </a:r>
            <a:r>
              <a:rPr lang="en-US" altLang="zh-CN" dirty="0"/>
              <a:t>Block</a:t>
            </a:r>
            <a:r>
              <a:rPr lang="zh-CN" altLang="en-US" dirty="0"/>
              <a:t> 内存计算方式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D836718-9E75-AC47-B1F5-BA87566DB5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8380" y="2301932"/>
            <a:ext cx="9000000" cy="70163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F6CD603-C7D5-AD4C-B8B1-1D8ECF4188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4837" y="3189308"/>
            <a:ext cx="9107087" cy="2332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9793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653AA98D-26FE-C143-B7AA-A0A5B7FA1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Attention</a:t>
            </a:r>
            <a:r>
              <a:rPr lang="zh-CN" altLang="en-US" dirty="0"/>
              <a:t> </a:t>
            </a:r>
            <a:r>
              <a:rPr lang="en-US" altLang="zh-CN" dirty="0"/>
              <a:t>Block</a:t>
            </a:r>
            <a:r>
              <a:rPr lang="zh-CN" altLang="en-US" dirty="0"/>
              <a:t> 内存计算方式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DB79B7E-3EF5-424A-A543-859794E646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3754" y="1676822"/>
            <a:ext cx="8389253" cy="4286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786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B2AB6EEA-B825-864A-9835-86FB1986F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C00000"/>
                </a:solidFill>
                <a:latin typeface="Gill Sans MT" panose="020B0502020104020203" pitchFamily="34" charset="0"/>
              </a:rPr>
              <a:t>问题在哪里？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806CF5C2-CDEA-8447-A11D-3A9355EE019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sz="2000" dirty="0"/>
              <a:t>序列并行不能与模型并行一起使用，原理上会引起冲突，那么应该在满足什么条件下才使用</a:t>
            </a:r>
            <a:r>
              <a:rPr lang="en-US" altLang="zh-CN" sz="2000" dirty="0" err="1"/>
              <a:t>ColossalAI</a:t>
            </a:r>
            <a:r>
              <a:rPr lang="zh-CN" altLang="en-US" sz="2000" dirty="0"/>
              <a:t> 的系列并行呢？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zh-CN" altLang="en-US" sz="2000" dirty="0"/>
              <a:t>因为使用了 </a:t>
            </a:r>
            <a:r>
              <a:rPr lang="en-US" altLang="zh-CN" sz="2000" dirty="0"/>
              <a:t>Ring</a:t>
            </a:r>
            <a:r>
              <a:rPr lang="zh-CN" altLang="en-US" sz="2000" dirty="0"/>
              <a:t> </a:t>
            </a:r>
            <a:r>
              <a:rPr lang="en-US" altLang="zh-CN" sz="2000" dirty="0"/>
              <a:t>All</a:t>
            </a:r>
            <a:r>
              <a:rPr lang="zh-CN" altLang="en-US" sz="2000" dirty="0"/>
              <a:t> </a:t>
            </a:r>
            <a:r>
              <a:rPr lang="en-US" altLang="zh-CN" sz="2000" dirty="0"/>
              <a:t>Reduce</a:t>
            </a:r>
            <a:r>
              <a:rPr lang="zh-CN" altLang="en-US" sz="2000" dirty="0"/>
              <a:t> 算法，会引入更频繁的通信（包括前向和后向），对比 </a:t>
            </a:r>
            <a:r>
              <a:rPr lang="en-US" altLang="zh-CN" sz="2000" dirty="0"/>
              <a:t>Megatron-LM</a:t>
            </a:r>
            <a:r>
              <a:rPr lang="zh-CN" altLang="en-US" sz="2000" dirty="0"/>
              <a:t> 的序列并行 </a:t>
            </a:r>
            <a:r>
              <a:rPr lang="en-US" altLang="zh-CN" sz="2000" dirty="0"/>
              <a:t>+</a:t>
            </a:r>
            <a:r>
              <a:rPr lang="zh-CN" altLang="en-US" sz="2000" dirty="0"/>
              <a:t> 模型并行，哪种效果会更好呢？</a:t>
            </a:r>
          </a:p>
        </p:txBody>
      </p:sp>
    </p:spTree>
    <p:extLst>
      <p:ext uri="{BB962C8B-B14F-4D97-AF65-F5344CB8AC3E}">
        <p14:creationId xmlns:p14="http://schemas.microsoft.com/office/powerpoint/2010/main" val="3739390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BE34FD3-ADEF-244D-BDC8-9A473A31924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altLang="zh-CN" sz="7200" dirty="0"/>
              <a:t>Megatron-LM</a:t>
            </a:r>
            <a:r>
              <a:rPr lang="zh-CN" altLang="en-US" sz="7200" dirty="0"/>
              <a:t> </a:t>
            </a:r>
            <a:r>
              <a:rPr lang="en-US" altLang="zh-CN" sz="7200" dirty="0"/>
              <a:t>02</a:t>
            </a:r>
          </a:p>
          <a:p>
            <a:r>
              <a:rPr lang="zh-CN" altLang="en-US" dirty="0"/>
              <a:t>序列并行原理</a:t>
            </a:r>
          </a:p>
        </p:txBody>
      </p:sp>
    </p:spTree>
    <p:extLst>
      <p:ext uri="{BB962C8B-B14F-4D97-AF65-F5344CB8AC3E}">
        <p14:creationId xmlns:p14="http://schemas.microsoft.com/office/powerpoint/2010/main" val="41395243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08CA2B21-65D8-BC4A-A08B-5DF7F9814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序列并行原理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6FBCDCF-9396-AA44-923A-959E5757795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altLang="zh-CN" dirty="0"/>
              <a:t>LayerNorm</a:t>
            </a:r>
            <a:r>
              <a:rPr lang="zh-CN" altLang="en-US" dirty="0"/>
              <a:t> 和 </a:t>
            </a:r>
            <a:r>
              <a:rPr lang="en-US" altLang="zh-CN" dirty="0"/>
              <a:t>Dropout</a:t>
            </a:r>
            <a:r>
              <a:rPr lang="zh-CN" altLang="en-US" dirty="0"/>
              <a:t> 的计算被平摊到了各个 </a:t>
            </a:r>
            <a:r>
              <a:rPr lang="en-US" altLang="zh-CN" dirty="0"/>
              <a:t>NPU</a:t>
            </a:r>
            <a:r>
              <a:rPr lang="zh-CN" altLang="en-US" dirty="0"/>
              <a:t> 上，减少了计算资源的浪费；</a:t>
            </a: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r>
              <a:rPr lang="en-US" altLang="zh-CN" dirty="0"/>
              <a:t>LayerNorm</a:t>
            </a:r>
            <a:r>
              <a:rPr lang="zh-CN" altLang="en-US" dirty="0"/>
              <a:t> 和 </a:t>
            </a:r>
            <a:r>
              <a:rPr lang="en-US" altLang="zh-CN" dirty="0"/>
              <a:t>Dropout</a:t>
            </a:r>
            <a:r>
              <a:rPr lang="zh-CN" altLang="en-US" dirty="0"/>
              <a:t> 所产生的激活值也被平摊到了各个 </a:t>
            </a:r>
            <a:r>
              <a:rPr lang="en-US" altLang="zh-CN" dirty="0"/>
              <a:t>NPU</a:t>
            </a:r>
            <a:r>
              <a:rPr lang="zh-CN" altLang="en-US" dirty="0"/>
              <a:t> 上，进一步降低了显存开销；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AB942C8-7CD9-FA47-ABDA-87859DFB4B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371" y="3107268"/>
            <a:ext cx="10668000" cy="303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9816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52BDEE1C-881B-0644-99BA-C0BC975A3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序列并行原理：引入通信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1155491-E100-BD48-AB38-49E28094E2B0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en-US" altLang="zh-CN" sz="1600" dirty="0"/>
                  <a:t>Megatron1/2</a:t>
                </a:r>
                <a:r>
                  <a:rPr lang="zh-CN" altLang="en-US" sz="1600" dirty="0"/>
                  <a:t>：</a:t>
                </a:r>
                <a:r>
                  <a:rPr lang="en-US" altLang="zh-CN" sz="1600" dirty="0"/>
                  <a:t>Transformer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Core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TP</a:t>
                </a:r>
                <a:r>
                  <a:rPr lang="zh-CN" altLang="en-US" sz="1600" dirty="0"/>
                  <a:t> 由正向 </a:t>
                </a:r>
                <a:r>
                  <a:rPr lang="en-US" altLang="zh-CN" sz="1600" dirty="0"/>
                  <a:t>2x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All-reduce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+</a:t>
                </a:r>
                <a:r>
                  <a:rPr lang="zh-CN" altLang="en-US" sz="1600" dirty="0"/>
                  <a:t> 后向 </a:t>
                </a:r>
                <a:r>
                  <a:rPr lang="en-US" altLang="zh-CN" sz="1600" dirty="0"/>
                  <a:t>2x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All-reduce</a:t>
                </a:r>
                <a:r>
                  <a:rPr lang="zh-CN" altLang="en-US" sz="1600" dirty="0"/>
                  <a:t> 组成</a:t>
                </a:r>
                <a:r>
                  <a:rPr lang="en-US" altLang="zh-CN" sz="1600" dirty="0"/>
                  <a:t>;</a:t>
                </a:r>
              </a:p>
              <a:p>
                <a:r>
                  <a:rPr lang="en-US" altLang="zh-CN" sz="1600" dirty="0"/>
                  <a:t>Megatron 3</a:t>
                </a:r>
                <a:r>
                  <a:rPr lang="zh-CN" altLang="en-US" sz="1600" dirty="0"/>
                  <a:t>：对 </a:t>
                </a:r>
                <a:r>
                  <a:rPr lang="en-US" altLang="zh-CN" sz="1600" dirty="0"/>
                  <a:t>TP+SP</a:t>
                </a:r>
                <a:r>
                  <a:rPr lang="zh-CN" altLang="en-US" sz="1600" dirty="0"/>
                  <a:t>，</a:t>
                </a:r>
                <a:r>
                  <a:rPr lang="en-US" altLang="zh-CN" sz="1600" dirty="0"/>
                  <a:t>2x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All-reduce</a:t>
                </a:r>
                <a:r>
                  <a:rPr lang="zh-CN" altLang="en-US" sz="1600" dirty="0"/>
                  <a:t> 不合适，为了收集在各 </a:t>
                </a:r>
                <a:r>
                  <a:rPr lang="en-US" altLang="zh-CN" sz="1600" dirty="0"/>
                  <a:t>NPU</a:t>
                </a:r>
                <a:r>
                  <a:rPr lang="zh-CN" altLang="en-US" sz="1600" dirty="0"/>
                  <a:t>  </a:t>
                </a:r>
                <a:r>
                  <a:rPr lang="en-US" altLang="zh-CN" sz="1600" dirty="0"/>
                  <a:t>SP</a:t>
                </a:r>
                <a:r>
                  <a:rPr lang="zh-CN" altLang="en-US" sz="1600" dirty="0"/>
                  <a:t> 输出结果，需插入 </a:t>
                </a:r>
                <a:r>
                  <a:rPr lang="en-US" altLang="zh-CN" sz="1600" dirty="0"/>
                  <a:t>All-Gather</a:t>
                </a:r>
                <a:r>
                  <a:rPr lang="zh-CN" altLang="en-US" sz="1600" dirty="0"/>
                  <a:t>；为使 </a:t>
                </a:r>
                <a:r>
                  <a:rPr lang="en-US" altLang="zh-CN" sz="1600" dirty="0"/>
                  <a:t>TP</a:t>
                </a:r>
                <a:r>
                  <a:rPr lang="zh-CN" altLang="en-US" sz="1600" dirty="0"/>
                  <a:t> 产生结果可传入 </a:t>
                </a:r>
                <a:r>
                  <a:rPr lang="en-US" altLang="zh-CN" sz="1600" dirty="0"/>
                  <a:t>SP</a:t>
                </a:r>
                <a:r>
                  <a:rPr lang="zh-CN" altLang="en-US" sz="1600" dirty="0"/>
                  <a:t> 层，需插入 </a:t>
                </a:r>
                <a:r>
                  <a:rPr lang="en-US" altLang="zh-CN" sz="1600" dirty="0"/>
                  <a:t>Reduce-Scatter</a:t>
                </a:r>
                <a:r>
                  <a:rPr lang="zh-CN" altLang="en-US" sz="1600" dirty="0"/>
                  <a:t> 算子；其中，</a:t>
                </a:r>
                <a14:m>
                  <m:oMath xmlns:m="http://schemas.openxmlformats.org/officeDocument/2006/math">
                    <m:r>
                      <a:rPr lang="en-US" altLang="zh-CN" sz="1600" i="1" dirty="0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zh-CN" altLang="en-US" sz="1600" dirty="0"/>
                  <a:t> 代表前向 </a:t>
                </a:r>
                <a:r>
                  <a:rPr lang="en-US" altLang="zh-CN" sz="1600" dirty="0"/>
                  <a:t>All-Gather</a:t>
                </a:r>
                <a:r>
                  <a:rPr lang="zh-CN" altLang="en-US" sz="1600" dirty="0"/>
                  <a:t>，反向</a:t>
                </a:r>
                <a:r>
                  <a:rPr lang="en-US" altLang="zh-CN" sz="1600" dirty="0"/>
                  <a:t>reduce scatter</a:t>
                </a:r>
                <a:r>
                  <a:rPr lang="zh-CN" altLang="en-US" sz="1600" dirty="0"/>
                  <a:t>，</a:t>
                </a:r>
                <a:r>
                  <a:rPr lang="en-US" altLang="zh-CN" sz="1600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CN" sz="160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1600" i="1" dirty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acc>
                  </m:oMath>
                </a14:m>
                <a:r>
                  <a:rPr lang="zh-CN" altLang="en-US" sz="1600" dirty="0"/>
                  <a:t> 则是反之。</a:t>
                </a:r>
                <a:r>
                  <a:rPr lang="zh-CN" altLang="en-US" sz="1600" dirty="0">
                    <a:solidFill>
                      <a:srgbClr val="C00000"/>
                    </a:solidFill>
                  </a:rPr>
                  <a:t>因此 </a:t>
                </a:r>
                <a:r>
                  <a:rPr lang="en-US" altLang="zh-CN" sz="1600" dirty="0">
                    <a:solidFill>
                      <a:srgbClr val="C00000"/>
                    </a:solidFill>
                  </a:rPr>
                  <a:t>TP</a:t>
                </a:r>
                <a:r>
                  <a:rPr lang="zh-CN" altLang="en-US" sz="1600" dirty="0">
                    <a:solidFill>
                      <a:srgbClr val="C00000"/>
                    </a:solidFill>
                  </a:rPr>
                  <a:t> </a:t>
                </a:r>
                <a:r>
                  <a:rPr lang="en-US" altLang="zh-CN" sz="1600" dirty="0">
                    <a:solidFill>
                      <a:srgbClr val="C00000"/>
                    </a:solidFill>
                  </a:rPr>
                  <a:t>+</a:t>
                </a:r>
                <a:r>
                  <a:rPr lang="zh-CN" altLang="en-US" sz="1600" dirty="0">
                    <a:solidFill>
                      <a:srgbClr val="C00000"/>
                    </a:solidFill>
                  </a:rPr>
                  <a:t> </a:t>
                </a:r>
                <a:r>
                  <a:rPr lang="en-US" altLang="zh-CN" sz="1600" dirty="0">
                    <a:solidFill>
                      <a:srgbClr val="C00000"/>
                    </a:solidFill>
                  </a:rPr>
                  <a:t>SP</a:t>
                </a:r>
                <a:r>
                  <a:rPr lang="zh-CN" altLang="en-US" sz="1600" dirty="0">
                    <a:solidFill>
                      <a:srgbClr val="C00000"/>
                    </a:solidFill>
                  </a:rPr>
                  <a:t> 有 </a:t>
                </a:r>
                <a:r>
                  <a:rPr lang="en-US" altLang="zh-CN" sz="1600" dirty="0">
                    <a:solidFill>
                      <a:srgbClr val="C00000"/>
                    </a:solidFill>
                  </a:rPr>
                  <a:t>4x</a:t>
                </a:r>
                <a:r>
                  <a:rPr lang="zh-CN" altLang="en-US" sz="1600" dirty="0">
                    <a:solidFill>
                      <a:srgbClr val="C00000"/>
                    </a:solidFill>
                  </a:rPr>
                  <a:t> </a:t>
                </a:r>
                <a:r>
                  <a:rPr lang="en-US" altLang="zh-CN" sz="1600" dirty="0">
                    <a:solidFill>
                      <a:srgbClr val="C00000"/>
                    </a:solidFill>
                  </a:rPr>
                  <a:t>All-Gather</a:t>
                </a:r>
                <a:r>
                  <a:rPr lang="zh-CN" altLang="en-US" sz="1600" dirty="0">
                    <a:solidFill>
                      <a:srgbClr val="C00000"/>
                    </a:solidFill>
                  </a:rPr>
                  <a:t> </a:t>
                </a:r>
                <a:r>
                  <a:rPr lang="en-US" altLang="zh-CN" sz="1600" dirty="0">
                    <a:solidFill>
                      <a:srgbClr val="C00000"/>
                    </a:solidFill>
                  </a:rPr>
                  <a:t>+</a:t>
                </a:r>
                <a:r>
                  <a:rPr lang="zh-CN" altLang="en-US" sz="1600" dirty="0">
                    <a:solidFill>
                      <a:srgbClr val="C00000"/>
                    </a:solidFill>
                  </a:rPr>
                  <a:t> </a:t>
                </a:r>
                <a:r>
                  <a:rPr lang="en-US" altLang="zh-CN" sz="1600" dirty="0">
                    <a:solidFill>
                      <a:srgbClr val="C00000"/>
                    </a:solidFill>
                  </a:rPr>
                  <a:t>4x</a:t>
                </a:r>
                <a:r>
                  <a:rPr lang="zh-CN" altLang="en-US" sz="1600" dirty="0">
                    <a:solidFill>
                      <a:srgbClr val="C00000"/>
                    </a:solidFill>
                  </a:rPr>
                  <a:t> </a:t>
                </a:r>
                <a:r>
                  <a:rPr lang="en-US" altLang="zh-CN" sz="1600" dirty="0">
                    <a:solidFill>
                      <a:srgbClr val="C00000"/>
                    </a:solidFill>
                  </a:rPr>
                  <a:t>Reduce-Scatter</a:t>
                </a:r>
                <a:r>
                  <a:rPr lang="zh-CN" altLang="en-US" sz="1600" dirty="0">
                    <a:solidFill>
                      <a:srgbClr val="C00000"/>
                    </a:solidFill>
                  </a:rPr>
                  <a:t>。</a:t>
                </a:r>
                <a:endParaRPr kumimoji="1" lang="zh-CN" altLang="en-US" sz="16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1155491-E100-BD48-AB38-49E28094E2B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1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141C7350-6044-4C4C-BDAB-82C7C0489E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371" y="3111961"/>
            <a:ext cx="10668000" cy="303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7822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B983D50-8281-C348-9FFA-835F31AF6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序列并行原理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61A8A36-F76D-9246-9B90-F513E79645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981" y="1799694"/>
            <a:ext cx="10852799" cy="4137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4617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1EF262-22C1-A44D-B87F-FB2DC0AD15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序列并行原理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6EBB77F-2F6B-DD49-9DED-01BD6D7541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321" y="1984375"/>
            <a:ext cx="9690100" cy="374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9652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936E2610-ED15-8D48-968B-7FF5F9C473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序列并行原理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FFA0048-C46C-3847-9C6D-3826E9ED77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635" y="1517249"/>
            <a:ext cx="10963473" cy="4680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5716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BE34FD3-ADEF-244D-BDC8-9A473A31924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altLang="zh-CN" sz="7200" dirty="0"/>
              <a:t>Megatron-LM</a:t>
            </a:r>
            <a:r>
              <a:rPr lang="zh-CN" altLang="en-US" sz="7200" dirty="0"/>
              <a:t> </a:t>
            </a:r>
            <a:r>
              <a:rPr lang="en-US" altLang="zh-CN" sz="7200"/>
              <a:t>04</a:t>
            </a:r>
            <a:endParaRPr lang="en-US" altLang="zh-CN" sz="7200" dirty="0"/>
          </a:p>
          <a:p>
            <a:r>
              <a:rPr lang="zh-CN" altLang="en-US" dirty="0"/>
              <a:t>序列并行实现</a:t>
            </a:r>
          </a:p>
        </p:txBody>
      </p:sp>
    </p:spTree>
    <p:extLst>
      <p:ext uri="{BB962C8B-B14F-4D97-AF65-F5344CB8AC3E}">
        <p14:creationId xmlns:p14="http://schemas.microsoft.com/office/powerpoint/2010/main" val="25496396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BBB0B19F-499C-754B-870A-9A87A9BB1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大模型业务全流程</a:t>
            </a:r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080CBD20-78B8-E04A-BE23-A551F675DED9}"/>
              </a:ext>
            </a:extLst>
          </p:cNvPr>
          <p:cNvSpPr/>
          <p:nvPr/>
        </p:nvSpPr>
        <p:spPr>
          <a:xfrm>
            <a:off x="2295850" y="6035202"/>
            <a:ext cx="3553229" cy="34684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solidFill>
                  <a:schemeClr val="bg1"/>
                </a:solidFill>
                <a:latin typeface="+mn-ea"/>
              </a:rPr>
              <a:t>集群算力准备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D8A7A42C-550A-E441-AC50-052A1576F61C}"/>
              </a:ext>
            </a:extLst>
          </p:cNvPr>
          <p:cNvSpPr/>
          <p:nvPr/>
        </p:nvSpPr>
        <p:spPr>
          <a:xfrm>
            <a:off x="2295852" y="4584923"/>
            <a:ext cx="3553226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1.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</a:t>
            </a:r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AI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集群建设</a:t>
            </a:r>
          </a:p>
        </p:txBody>
      </p:sp>
      <p:sp>
        <p:nvSpPr>
          <p:cNvPr id="17" name="圆角矩形 16">
            <a:extLst>
              <a:ext uri="{FF2B5EF4-FFF2-40B4-BE49-F238E27FC236}">
                <a16:creationId xmlns:a16="http://schemas.microsoft.com/office/drawing/2014/main" id="{C109E098-8590-4948-88D5-BE69E12A8897}"/>
              </a:ext>
            </a:extLst>
          </p:cNvPr>
          <p:cNvSpPr/>
          <p:nvPr/>
        </p:nvSpPr>
        <p:spPr>
          <a:xfrm>
            <a:off x="2295851" y="4961798"/>
            <a:ext cx="3553227" cy="975950"/>
          </a:xfrm>
          <a:prstGeom prst="roundRect">
            <a:avLst>
              <a:gd name="adj" fmla="val 6173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18" name="圆角矩形 17">
            <a:extLst>
              <a:ext uri="{FF2B5EF4-FFF2-40B4-BE49-F238E27FC236}">
                <a16:creationId xmlns:a16="http://schemas.microsoft.com/office/drawing/2014/main" id="{FF392445-FD73-1A4E-9B45-806DC7DF2F0D}"/>
              </a:ext>
            </a:extLst>
          </p:cNvPr>
          <p:cNvSpPr/>
          <p:nvPr/>
        </p:nvSpPr>
        <p:spPr>
          <a:xfrm>
            <a:off x="2421777" y="5099099"/>
            <a:ext cx="1054626" cy="701349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zh-CN" altLang="en-US" sz="1100" dirty="0">
                <a:solidFill>
                  <a:srgbClr val="1D1D1A"/>
                </a:solidFill>
              </a:rPr>
              <a:t>计算、存储、网络</a:t>
            </a:r>
          </a:p>
        </p:txBody>
      </p:sp>
      <p:sp>
        <p:nvSpPr>
          <p:cNvPr id="19" name="圆角矩形 18">
            <a:extLst>
              <a:ext uri="{FF2B5EF4-FFF2-40B4-BE49-F238E27FC236}">
                <a16:creationId xmlns:a16="http://schemas.microsoft.com/office/drawing/2014/main" id="{70BD10A1-26FF-E248-99DA-DFB2E4A30BBD}"/>
              </a:ext>
            </a:extLst>
          </p:cNvPr>
          <p:cNvSpPr/>
          <p:nvPr/>
        </p:nvSpPr>
        <p:spPr>
          <a:xfrm>
            <a:off x="3545403" y="5099099"/>
            <a:ext cx="1054626" cy="701349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sz="1100" dirty="0">
                <a:solidFill>
                  <a:srgbClr val="1D1D1A"/>
                </a:solidFill>
              </a:rPr>
              <a:t>AI</a:t>
            </a:r>
            <a:r>
              <a:rPr kumimoji="1" lang="zh-CN" altLang="en-US" sz="1100" dirty="0">
                <a:solidFill>
                  <a:srgbClr val="1D1D1A"/>
                </a:solidFill>
              </a:rPr>
              <a:t> 集群机房建设</a:t>
            </a:r>
          </a:p>
        </p:txBody>
      </p:sp>
      <p:sp>
        <p:nvSpPr>
          <p:cNvPr id="20" name="圆角矩形 19">
            <a:extLst>
              <a:ext uri="{FF2B5EF4-FFF2-40B4-BE49-F238E27FC236}">
                <a16:creationId xmlns:a16="http://schemas.microsoft.com/office/drawing/2014/main" id="{C8CE0B8F-1F8E-CA43-9FC5-3CE58FC9A20B}"/>
              </a:ext>
            </a:extLst>
          </p:cNvPr>
          <p:cNvSpPr/>
          <p:nvPr/>
        </p:nvSpPr>
        <p:spPr>
          <a:xfrm>
            <a:off x="4669029" y="5099099"/>
            <a:ext cx="1054626" cy="701349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sz="1100" dirty="0">
                <a:solidFill>
                  <a:srgbClr val="1D1D1A"/>
                </a:solidFill>
              </a:rPr>
              <a:t>AI</a:t>
            </a:r>
            <a:r>
              <a:rPr kumimoji="1" lang="zh-CN" altLang="en-US" sz="1100" dirty="0">
                <a:solidFill>
                  <a:srgbClr val="1D1D1A"/>
                </a:solidFill>
              </a:rPr>
              <a:t> 集群上线与运维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2698B289-E623-B94C-A12E-F85288BA871D}"/>
              </a:ext>
            </a:extLst>
          </p:cNvPr>
          <p:cNvGrpSpPr/>
          <p:nvPr/>
        </p:nvGrpSpPr>
        <p:grpSpPr>
          <a:xfrm>
            <a:off x="469825" y="1470512"/>
            <a:ext cx="2802062" cy="2532963"/>
            <a:chOff x="1443209" y="1288662"/>
            <a:chExt cx="2399377" cy="2532963"/>
          </a:xfrm>
        </p:grpSpPr>
        <p:sp>
          <p:nvSpPr>
            <p:cNvPr id="9" name="圆角矩形 8">
              <a:extLst>
                <a:ext uri="{FF2B5EF4-FFF2-40B4-BE49-F238E27FC236}">
                  <a16:creationId xmlns:a16="http://schemas.microsoft.com/office/drawing/2014/main" id="{C9CADC98-7C29-C94C-8678-939463496B64}"/>
                </a:ext>
              </a:extLst>
            </p:cNvPr>
            <p:cNvSpPr/>
            <p:nvPr/>
          </p:nvSpPr>
          <p:spPr>
            <a:xfrm>
              <a:off x="1443209" y="1288662"/>
              <a:ext cx="2385849" cy="346841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b="1" dirty="0">
                  <a:solidFill>
                    <a:schemeClr val="bg1"/>
                  </a:solidFill>
                  <a:latin typeface="+mn-ea"/>
                </a:rPr>
                <a:t>数据 </a:t>
              </a:r>
              <a:r>
                <a:rPr kumimoji="1" lang="en-US" altLang="zh-CN" b="1" dirty="0">
                  <a:solidFill>
                    <a:schemeClr val="bg1"/>
                  </a:solidFill>
                  <a:latin typeface="+mn-ea"/>
                </a:rPr>
                <a:t>&amp;</a:t>
              </a:r>
              <a:r>
                <a:rPr kumimoji="1" lang="zh-CN" altLang="en-US" b="1" dirty="0">
                  <a:solidFill>
                    <a:schemeClr val="bg1"/>
                  </a:solidFill>
                  <a:latin typeface="+mn-ea"/>
                </a:rPr>
                <a:t> 模型算法</a:t>
              </a: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DCD72351-B007-3F4C-9777-E51502F7A45A}"/>
                </a:ext>
              </a:extLst>
            </p:cNvPr>
            <p:cNvSpPr/>
            <p:nvPr/>
          </p:nvSpPr>
          <p:spPr>
            <a:xfrm>
              <a:off x="1456737" y="1785758"/>
              <a:ext cx="2385849" cy="34684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b="1" dirty="0">
                  <a:solidFill>
                    <a:schemeClr val="tx1"/>
                  </a:solidFill>
                  <a:latin typeface="+mn-ea"/>
                </a:rPr>
                <a:t>2.</a:t>
              </a:r>
              <a:r>
                <a:rPr kumimoji="1" lang="zh-CN" altLang="en-US" sz="1400" b="1" dirty="0">
                  <a:solidFill>
                    <a:schemeClr val="tx1"/>
                  </a:solidFill>
                  <a:latin typeface="+mn-ea"/>
                </a:rPr>
                <a:t> 数据处理</a:t>
              </a: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6855BC35-A04E-194C-AD47-C2C9B741E56F}"/>
                </a:ext>
              </a:extLst>
            </p:cNvPr>
            <p:cNvSpPr/>
            <p:nvPr/>
          </p:nvSpPr>
          <p:spPr>
            <a:xfrm>
              <a:off x="1456735" y="2851791"/>
              <a:ext cx="2385849" cy="34684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b="1" dirty="0">
                  <a:solidFill>
                    <a:schemeClr val="tx1"/>
                  </a:solidFill>
                  <a:latin typeface="+mn-ea"/>
                </a:rPr>
                <a:t>3.</a:t>
              </a:r>
              <a:r>
                <a:rPr kumimoji="1" lang="zh-CN" altLang="en-US" sz="1400" b="1" dirty="0">
                  <a:solidFill>
                    <a:schemeClr val="tx1"/>
                  </a:solidFill>
                  <a:latin typeface="+mn-ea"/>
                </a:rPr>
                <a:t> 模型算法</a:t>
              </a:r>
            </a:p>
          </p:txBody>
        </p:sp>
        <p:sp>
          <p:nvSpPr>
            <p:cNvPr id="21" name="圆角矩形 20">
              <a:extLst>
                <a:ext uri="{FF2B5EF4-FFF2-40B4-BE49-F238E27FC236}">
                  <a16:creationId xmlns:a16="http://schemas.microsoft.com/office/drawing/2014/main" id="{974C207A-9B1C-9D47-8A50-CD18C53E7881}"/>
                </a:ext>
              </a:extLst>
            </p:cNvPr>
            <p:cNvSpPr/>
            <p:nvPr/>
          </p:nvSpPr>
          <p:spPr>
            <a:xfrm>
              <a:off x="1456736" y="2215182"/>
              <a:ext cx="2385848" cy="540883"/>
            </a:xfrm>
            <a:prstGeom prst="roundRect">
              <a:avLst>
                <a:gd name="adj" fmla="val 15071"/>
              </a:avLst>
            </a:prstGeom>
            <a:noFill/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00"/>
            </a:p>
          </p:txBody>
        </p:sp>
        <p:sp>
          <p:nvSpPr>
            <p:cNvPr id="22" name="圆角矩形 21">
              <a:extLst>
                <a:ext uri="{FF2B5EF4-FFF2-40B4-BE49-F238E27FC236}">
                  <a16:creationId xmlns:a16="http://schemas.microsoft.com/office/drawing/2014/main" id="{A18D350F-4981-764E-A3C8-4596DDF5E21A}"/>
                </a:ext>
              </a:extLst>
            </p:cNvPr>
            <p:cNvSpPr/>
            <p:nvPr/>
          </p:nvSpPr>
          <p:spPr>
            <a:xfrm>
              <a:off x="1456736" y="3280741"/>
              <a:ext cx="2385848" cy="540884"/>
            </a:xfrm>
            <a:prstGeom prst="roundRect">
              <a:avLst>
                <a:gd name="adj" fmla="val 16850"/>
              </a:avLst>
            </a:prstGeom>
            <a:noFill/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00"/>
            </a:p>
          </p:txBody>
        </p:sp>
        <p:sp>
          <p:nvSpPr>
            <p:cNvPr id="23" name="圆角矩形 22">
              <a:extLst>
                <a:ext uri="{FF2B5EF4-FFF2-40B4-BE49-F238E27FC236}">
                  <a16:creationId xmlns:a16="http://schemas.microsoft.com/office/drawing/2014/main" id="{8A599A53-BC58-0A4B-BCA2-EDBBB8E226E1}"/>
                </a:ext>
              </a:extLst>
            </p:cNvPr>
            <p:cNvSpPr/>
            <p:nvPr/>
          </p:nvSpPr>
          <p:spPr>
            <a:xfrm>
              <a:off x="1558877" y="2316194"/>
              <a:ext cx="597451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开源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数据</a:t>
              </a:r>
            </a:p>
          </p:txBody>
        </p:sp>
        <p:sp>
          <p:nvSpPr>
            <p:cNvPr id="24" name="圆角矩形 23">
              <a:extLst>
                <a:ext uri="{FF2B5EF4-FFF2-40B4-BE49-F238E27FC236}">
                  <a16:creationId xmlns:a16="http://schemas.microsoft.com/office/drawing/2014/main" id="{4EEB47F0-794A-5143-8807-A748492596D8}"/>
                </a:ext>
              </a:extLst>
            </p:cNvPr>
            <p:cNvSpPr/>
            <p:nvPr/>
          </p:nvSpPr>
          <p:spPr>
            <a:xfrm>
              <a:off x="2269963" y="2316194"/>
              <a:ext cx="699592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数据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预处理</a:t>
              </a:r>
            </a:p>
          </p:txBody>
        </p:sp>
        <p:sp>
          <p:nvSpPr>
            <p:cNvPr id="25" name="圆角矩形 24">
              <a:extLst>
                <a:ext uri="{FF2B5EF4-FFF2-40B4-BE49-F238E27FC236}">
                  <a16:creationId xmlns:a16="http://schemas.microsoft.com/office/drawing/2014/main" id="{C9906E98-C1E9-294A-93E7-60AA6FCCF494}"/>
                </a:ext>
              </a:extLst>
            </p:cNvPr>
            <p:cNvSpPr/>
            <p:nvPr/>
          </p:nvSpPr>
          <p:spPr>
            <a:xfrm>
              <a:off x="3083189" y="2316194"/>
              <a:ext cx="658039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向量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数据库</a:t>
              </a:r>
            </a:p>
          </p:txBody>
        </p:sp>
        <p:sp>
          <p:nvSpPr>
            <p:cNvPr id="26" name="圆角矩形 25">
              <a:extLst>
                <a:ext uri="{FF2B5EF4-FFF2-40B4-BE49-F238E27FC236}">
                  <a16:creationId xmlns:a16="http://schemas.microsoft.com/office/drawing/2014/main" id="{6BC41BAF-D448-6749-9F39-387CFD8F709D}"/>
                </a:ext>
              </a:extLst>
            </p:cNvPr>
            <p:cNvSpPr/>
            <p:nvPr/>
          </p:nvSpPr>
          <p:spPr>
            <a:xfrm>
              <a:off x="1563582" y="3377762"/>
              <a:ext cx="952711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000" dirty="0">
                  <a:solidFill>
                    <a:srgbClr val="1D1D1A"/>
                  </a:solidFill>
                </a:rPr>
                <a:t>LLM</a:t>
              </a:r>
              <a:r>
                <a:rPr kumimoji="1" lang="zh-CN" altLang="en-US" sz="1000" dirty="0">
                  <a:solidFill>
                    <a:srgbClr val="1D1D1A"/>
                  </a:solidFill>
                </a:rPr>
                <a:t>模型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架构</a:t>
              </a:r>
            </a:p>
          </p:txBody>
        </p:sp>
        <p:sp>
          <p:nvSpPr>
            <p:cNvPr id="27" name="圆角矩形 26">
              <a:extLst>
                <a:ext uri="{FF2B5EF4-FFF2-40B4-BE49-F238E27FC236}">
                  <a16:creationId xmlns:a16="http://schemas.microsoft.com/office/drawing/2014/main" id="{90A76E66-1204-E243-BBC6-ADEC217BCE1C}"/>
                </a:ext>
              </a:extLst>
            </p:cNvPr>
            <p:cNvSpPr/>
            <p:nvPr/>
          </p:nvSpPr>
          <p:spPr>
            <a:xfrm>
              <a:off x="2611098" y="3377762"/>
              <a:ext cx="1136682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多模态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一切皆</a:t>
              </a:r>
              <a:r>
                <a:rPr kumimoji="1" lang="en-US" altLang="zh-CN" sz="1000" dirty="0">
                  <a:solidFill>
                    <a:srgbClr val="1D1D1A"/>
                  </a:solidFill>
                </a:rPr>
                <a:t>Tokens</a:t>
              </a:r>
              <a:endParaRPr kumimoji="1" lang="zh-CN" altLang="en-US" sz="1000" dirty="0">
                <a:solidFill>
                  <a:srgbClr val="1D1D1A"/>
                </a:solidFill>
              </a:endParaRPr>
            </a:p>
          </p:txBody>
        </p:sp>
      </p:grpSp>
      <p:sp>
        <p:nvSpPr>
          <p:cNvPr id="29" name="右箭头 28">
            <a:extLst>
              <a:ext uri="{FF2B5EF4-FFF2-40B4-BE49-F238E27FC236}">
                <a16:creationId xmlns:a16="http://schemas.microsoft.com/office/drawing/2014/main" id="{363C66BD-EA59-8541-93AA-4AD048F43833}"/>
              </a:ext>
            </a:extLst>
          </p:cNvPr>
          <p:cNvSpPr/>
          <p:nvPr/>
        </p:nvSpPr>
        <p:spPr>
          <a:xfrm>
            <a:off x="7975127" y="2534760"/>
            <a:ext cx="443351" cy="404466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圆角矩形 10">
            <a:extLst>
              <a:ext uri="{FF2B5EF4-FFF2-40B4-BE49-F238E27FC236}">
                <a16:creationId xmlns:a16="http://schemas.microsoft.com/office/drawing/2014/main" id="{BECA879D-29BA-A54D-AF2B-5E10567C55C2}"/>
              </a:ext>
            </a:extLst>
          </p:cNvPr>
          <p:cNvSpPr/>
          <p:nvPr/>
        </p:nvSpPr>
        <p:spPr>
          <a:xfrm>
            <a:off x="3920988" y="1477321"/>
            <a:ext cx="3866209" cy="34684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solidFill>
                  <a:schemeClr val="bg1"/>
                </a:solidFill>
                <a:latin typeface="+mn-ea"/>
              </a:rPr>
              <a:t>模型训练 </a:t>
            </a:r>
            <a:r>
              <a:rPr kumimoji="1" lang="en-US" altLang="zh-CN" b="1" dirty="0">
                <a:solidFill>
                  <a:schemeClr val="bg1"/>
                </a:solidFill>
                <a:latin typeface="+mn-ea"/>
              </a:rPr>
              <a:t>&amp;</a:t>
            </a:r>
            <a:r>
              <a:rPr kumimoji="1" lang="zh-CN" altLang="en-US" b="1" dirty="0">
                <a:solidFill>
                  <a:schemeClr val="bg1"/>
                </a:solidFill>
                <a:latin typeface="+mn-ea"/>
              </a:rPr>
              <a:t> 微调</a:t>
            </a: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6ABEB599-D7A4-1245-BF25-E7B76A2C0D00}"/>
              </a:ext>
            </a:extLst>
          </p:cNvPr>
          <p:cNvSpPr/>
          <p:nvPr/>
        </p:nvSpPr>
        <p:spPr>
          <a:xfrm>
            <a:off x="3945910" y="1974417"/>
            <a:ext cx="2301885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4.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模型训练</a:t>
            </a:r>
          </a:p>
        </p:txBody>
      </p:sp>
      <p:sp>
        <p:nvSpPr>
          <p:cNvPr id="31" name="圆角矩形 30">
            <a:extLst>
              <a:ext uri="{FF2B5EF4-FFF2-40B4-BE49-F238E27FC236}">
                <a16:creationId xmlns:a16="http://schemas.microsoft.com/office/drawing/2014/main" id="{7FF7058F-E62D-D74B-8ABC-396BCBD2E786}"/>
              </a:ext>
            </a:extLst>
          </p:cNvPr>
          <p:cNvSpPr/>
          <p:nvPr/>
        </p:nvSpPr>
        <p:spPr>
          <a:xfrm>
            <a:off x="3945904" y="2403841"/>
            <a:ext cx="2301884" cy="1592825"/>
          </a:xfrm>
          <a:prstGeom prst="roundRect">
            <a:avLst>
              <a:gd name="adj" fmla="val 742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 dirty="0"/>
          </a:p>
        </p:txBody>
      </p:sp>
      <p:sp>
        <p:nvSpPr>
          <p:cNvPr id="32" name="圆角矩形 31">
            <a:extLst>
              <a:ext uri="{FF2B5EF4-FFF2-40B4-BE49-F238E27FC236}">
                <a16:creationId xmlns:a16="http://schemas.microsoft.com/office/drawing/2014/main" id="{0C23B022-416C-5F45-81DF-E2D5369E64A8}"/>
              </a:ext>
            </a:extLst>
          </p:cNvPr>
          <p:cNvSpPr/>
          <p:nvPr/>
        </p:nvSpPr>
        <p:spPr>
          <a:xfrm>
            <a:off x="4083653" y="2514686"/>
            <a:ext cx="502438" cy="452145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混合精度</a:t>
            </a:r>
          </a:p>
        </p:txBody>
      </p:sp>
      <p:sp>
        <p:nvSpPr>
          <p:cNvPr id="34" name="圆角矩形 33">
            <a:extLst>
              <a:ext uri="{FF2B5EF4-FFF2-40B4-BE49-F238E27FC236}">
                <a16:creationId xmlns:a16="http://schemas.microsoft.com/office/drawing/2014/main" id="{1074A579-4115-4042-AC82-BFE200BAB226}"/>
              </a:ext>
            </a:extLst>
          </p:cNvPr>
          <p:cNvSpPr/>
          <p:nvPr/>
        </p:nvSpPr>
        <p:spPr>
          <a:xfrm>
            <a:off x="4083653" y="3517781"/>
            <a:ext cx="2013386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训练集群稳定性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6D315ADF-F941-8B45-AE52-7A11F1D88C23}"/>
              </a:ext>
            </a:extLst>
          </p:cNvPr>
          <p:cNvSpPr/>
          <p:nvPr/>
        </p:nvSpPr>
        <p:spPr>
          <a:xfrm>
            <a:off x="6347338" y="1974417"/>
            <a:ext cx="1464780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6.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模型微调</a:t>
            </a:r>
          </a:p>
        </p:txBody>
      </p:sp>
      <p:sp>
        <p:nvSpPr>
          <p:cNvPr id="36" name="圆角矩形 35">
            <a:extLst>
              <a:ext uri="{FF2B5EF4-FFF2-40B4-BE49-F238E27FC236}">
                <a16:creationId xmlns:a16="http://schemas.microsoft.com/office/drawing/2014/main" id="{B5DCFD3E-EEFA-7348-AD00-3A001207CF2D}"/>
              </a:ext>
            </a:extLst>
          </p:cNvPr>
          <p:cNvSpPr/>
          <p:nvPr/>
        </p:nvSpPr>
        <p:spPr>
          <a:xfrm>
            <a:off x="6347338" y="2403841"/>
            <a:ext cx="1464780" cy="1592825"/>
          </a:xfrm>
          <a:prstGeom prst="roundRect">
            <a:avLst>
              <a:gd name="adj" fmla="val 850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 dirty="0"/>
          </a:p>
        </p:txBody>
      </p:sp>
      <p:sp>
        <p:nvSpPr>
          <p:cNvPr id="37" name="圆角矩形 36">
            <a:extLst>
              <a:ext uri="{FF2B5EF4-FFF2-40B4-BE49-F238E27FC236}">
                <a16:creationId xmlns:a16="http://schemas.microsoft.com/office/drawing/2014/main" id="{1B84AB5B-C8BD-3E44-9F29-CF18B8CAF3D7}"/>
              </a:ext>
            </a:extLst>
          </p:cNvPr>
          <p:cNvSpPr/>
          <p:nvPr/>
        </p:nvSpPr>
        <p:spPr>
          <a:xfrm>
            <a:off x="6482712" y="2568568"/>
            <a:ext cx="120869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全参微调</a:t>
            </a:r>
          </a:p>
        </p:txBody>
      </p:sp>
      <p:sp>
        <p:nvSpPr>
          <p:cNvPr id="38" name="圆角矩形 37">
            <a:extLst>
              <a:ext uri="{FF2B5EF4-FFF2-40B4-BE49-F238E27FC236}">
                <a16:creationId xmlns:a16="http://schemas.microsoft.com/office/drawing/2014/main" id="{447E38B3-E690-8143-8B36-E6C120E625D7}"/>
              </a:ext>
            </a:extLst>
          </p:cNvPr>
          <p:cNvSpPr/>
          <p:nvPr/>
        </p:nvSpPr>
        <p:spPr>
          <a:xfrm>
            <a:off x="6482712" y="3042371"/>
            <a:ext cx="120869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低参微调</a:t>
            </a:r>
          </a:p>
        </p:txBody>
      </p:sp>
      <p:sp>
        <p:nvSpPr>
          <p:cNvPr id="39" name="圆角矩形 38">
            <a:extLst>
              <a:ext uri="{FF2B5EF4-FFF2-40B4-BE49-F238E27FC236}">
                <a16:creationId xmlns:a16="http://schemas.microsoft.com/office/drawing/2014/main" id="{728625CD-70D4-5044-84B8-5DF42842F212}"/>
              </a:ext>
            </a:extLst>
          </p:cNvPr>
          <p:cNvSpPr/>
          <p:nvPr/>
        </p:nvSpPr>
        <p:spPr>
          <a:xfrm>
            <a:off x="6482712" y="3516175"/>
            <a:ext cx="120869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指令微调</a:t>
            </a:r>
          </a:p>
        </p:txBody>
      </p:sp>
      <p:sp>
        <p:nvSpPr>
          <p:cNvPr id="40" name="圆角矩形 39">
            <a:extLst>
              <a:ext uri="{FF2B5EF4-FFF2-40B4-BE49-F238E27FC236}">
                <a16:creationId xmlns:a16="http://schemas.microsoft.com/office/drawing/2014/main" id="{64BE5E12-3765-A74D-A2E1-7FC6077B0937}"/>
              </a:ext>
            </a:extLst>
          </p:cNvPr>
          <p:cNvSpPr/>
          <p:nvPr/>
        </p:nvSpPr>
        <p:spPr>
          <a:xfrm>
            <a:off x="4658746" y="2514686"/>
            <a:ext cx="502438" cy="452145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梯度检查</a:t>
            </a:r>
          </a:p>
        </p:txBody>
      </p:sp>
      <p:sp>
        <p:nvSpPr>
          <p:cNvPr id="41" name="圆角矩形 40">
            <a:extLst>
              <a:ext uri="{FF2B5EF4-FFF2-40B4-BE49-F238E27FC236}">
                <a16:creationId xmlns:a16="http://schemas.microsoft.com/office/drawing/2014/main" id="{7043F888-21C7-8245-8BE5-540512ABBBF6}"/>
              </a:ext>
            </a:extLst>
          </p:cNvPr>
          <p:cNvSpPr/>
          <p:nvPr/>
        </p:nvSpPr>
        <p:spPr>
          <a:xfrm>
            <a:off x="5233838" y="2514686"/>
            <a:ext cx="502438" cy="452145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梯度累积</a:t>
            </a:r>
          </a:p>
        </p:txBody>
      </p:sp>
      <p:sp>
        <p:nvSpPr>
          <p:cNvPr id="42" name="圆角矩形 41">
            <a:extLst>
              <a:ext uri="{FF2B5EF4-FFF2-40B4-BE49-F238E27FC236}">
                <a16:creationId xmlns:a16="http://schemas.microsoft.com/office/drawing/2014/main" id="{1FEFCB3D-25F6-D747-92AF-9B303D1AFCB2}"/>
              </a:ext>
            </a:extLst>
          </p:cNvPr>
          <p:cNvSpPr/>
          <p:nvPr/>
        </p:nvSpPr>
        <p:spPr>
          <a:xfrm>
            <a:off x="4083654" y="3068885"/>
            <a:ext cx="2019540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5.</a:t>
            </a:r>
            <a:r>
              <a:rPr kumimoji="1" lang="zh-CN" altLang="en-US" sz="1000" dirty="0">
                <a:solidFill>
                  <a:srgbClr val="1D1D1A"/>
                </a:solidFill>
              </a:rPr>
              <a:t> 分布式并行</a:t>
            </a: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DBA35242-0F36-1C4C-A25A-26F19AE7B24C}"/>
              </a:ext>
            </a:extLst>
          </p:cNvPr>
          <p:cNvSpPr/>
          <p:nvPr/>
        </p:nvSpPr>
        <p:spPr>
          <a:xfrm>
            <a:off x="5793110" y="2574201"/>
            <a:ext cx="35786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…</a:t>
            </a:r>
            <a:endParaRPr kumimoji="1" lang="zh-CN" altLang="en-US" sz="1000" dirty="0">
              <a:solidFill>
                <a:srgbClr val="1D1D1A"/>
              </a:solidFill>
            </a:endParaRPr>
          </a:p>
        </p:txBody>
      </p:sp>
      <p:sp>
        <p:nvSpPr>
          <p:cNvPr id="12" name="圆角矩形 11">
            <a:extLst>
              <a:ext uri="{FF2B5EF4-FFF2-40B4-BE49-F238E27FC236}">
                <a16:creationId xmlns:a16="http://schemas.microsoft.com/office/drawing/2014/main" id="{3B02FAC4-2517-5547-AC49-C3FC699FFDF8}"/>
              </a:ext>
            </a:extLst>
          </p:cNvPr>
          <p:cNvSpPr/>
          <p:nvPr/>
        </p:nvSpPr>
        <p:spPr>
          <a:xfrm>
            <a:off x="8488355" y="1476078"/>
            <a:ext cx="2973141" cy="34684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solidFill>
                  <a:schemeClr val="bg1"/>
                </a:solidFill>
                <a:latin typeface="+mn-ea"/>
              </a:rPr>
              <a:t>模型验证 </a:t>
            </a:r>
            <a:r>
              <a:rPr kumimoji="1" lang="en-US" altLang="zh-CN" b="1" dirty="0">
                <a:solidFill>
                  <a:schemeClr val="bg1"/>
                </a:solidFill>
                <a:latin typeface="+mn-ea"/>
              </a:rPr>
              <a:t>&amp;</a:t>
            </a:r>
            <a:r>
              <a:rPr kumimoji="1" lang="zh-CN" altLang="en-US" b="1" dirty="0">
                <a:solidFill>
                  <a:schemeClr val="bg1"/>
                </a:solidFill>
                <a:latin typeface="+mn-ea"/>
              </a:rPr>
              <a:t> 推理部署</a:t>
            </a: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AFC160AC-5479-FF45-B4B0-B30015E44243}"/>
              </a:ext>
            </a:extLst>
          </p:cNvPr>
          <p:cNvSpPr/>
          <p:nvPr/>
        </p:nvSpPr>
        <p:spPr>
          <a:xfrm>
            <a:off x="8515489" y="1973174"/>
            <a:ext cx="2973140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7.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模型验证</a:t>
            </a: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17BE849B-7C36-EC45-9903-81EF4BFCAF7D}"/>
              </a:ext>
            </a:extLst>
          </p:cNvPr>
          <p:cNvSpPr/>
          <p:nvPr/>
        </p:nvSpPr>
        <p:spPr>
          <a:xfrm>
            <a:off x="8515486" y="3025383"/>
            <a:ext cx="2973140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8.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推理与智能体</a:t>
            </a:r>
          </a:p>
        </p:txBody>
      </p:sp>
      <p:sp>
        <p:nvSpPr>
          <p:cNvPr id="47" name="圆角矩形 46">
            <a:extLst>
              <a:ext uri="{FF2B5EF4-FFF2-40B4-BE49-F238E27FC236}">
                <a16:creationId xmlns:a16="http://schemas.microsoft.com/office/drawing/2014/main" id="{D9E5A9AA-0708-D84F-81E8-C7934C68D631}"/>
              </a:ext>
            </a:extLst>
          </p:cNvPr>
          <p:cNvSpPr/>
          <p:nvPr/>
        </p:nvSpPr>
        <p:spPr>
          <a:xfrm>
            <a:off x="8515488" y="2402598"/>
            <a:ext cx="2973139" cy="540883"/>
          </a:xfrm>
          <a:prstGeom prst="roundRect">
            <a:avLst>
              <a:gd name="adj" fmla="val 1507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49" name="圆角矩形 48">
            <a:extLst>
              <a:ext uri="{FF2B5EF4-FFF2-40B4-BE49-F238E27FC236}">
                <a16:creationId xmlns:a16="http://schemas.microsoft.com/office/drawing/2014/main" id="{12DD2068-5B24-8C42-99A9-F333035123B7}"/>
              </a:ext>
            </a:extLst>
          </p:cNvPr>
          <p:cNvSpPr/>
          <p:nvPr/>
        </p:nvSpPr>
        <p:spPr>
          <a:xfrm>
            <a:off x="8642771" y="2499618"/>
            <a:ext cx="744517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下游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任务</a:t>
            </a:r>
          </a:p>
        </p:txBody>
      </p:sp>
      <p:sp>
        <p:nvSpPr>
          <p:cNvPr id="50" name="圆角矩形 49">
            <a:extLst>
              <a:ext uri="{FF2B5EF4-FFF2-40B4-BE49-F238E27FC236}">
                <a16:creationId xmlns:a16="http://schemas.microsoft.com/office/drawing/2014/main" id="{474B9AAB-5FE0-1147-9B22-E610A589CD6C}"/>
              </a:ext>
            </a:extLst>
          </p:cNvPr>
          <p:cNvSpPr/>
          <p:nvPr/>
        </p:nvSpPr>
        <p:spPr>
          <a:xfrm>
            <a:off x="9528895" y="2499618"/>
            <a:ext cx="871801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测评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标准</a:t>
            </a:r>
          </a:p>
        </p:txBody>
      </p:sp>
      <p:sp>
        <p:nvSpPr>
          <p:cNvPr id="51" name="圆角矩形 50">
            <a:extLst>
              <a:ext uri="{FF2B5EF4-FFF2-40B4-BE49-F238E27FC236}">
                <a16:creationId xmlns:a16="http://schemas.microsoft.com/office/drawing/2014/main" id="{26C0764A-CD12-3942-B6A5-99FBDCB760F5}"/>
              </a:ext>
            </a:extLst>
          </p:cNvPr>
          <p:cNvSpPr/>
          <p:nvPr/>
        </p:nvSpPr>
        <p:spPr>
          <a:xfrm>
            <a:off x="10542302" y="2499618"/>
            <a:ext cx="82001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bench</a:t>
            </a:r>
          </a:p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mark</a:t>
            </a:r>
            <a:endParaRPr kumimoji="1" lang="zh-CN" altLang="en-US" sz="1000" dirty="0">
              <a:solidFill>
                <a:srgbClr val="1D1D1A"/>
              </a:solidFill>
            </a:endParaRPr>
          </a:p>
        </p:txBody>
      </p:sp>
      <p:sp>
        <p:nvSpPr>
          <p:cNvPr id="54" name="圆角矩形 53">
            <a:extLst>
              <a:ext uri="{FF2B5EF4-FFF2-40B4-BE49-F238E27FC236}">
                <a16:creationId xmlns:a16="http://schemas.microsoft.com/office/drawing/2014/main" id="{96464FC8-1442-1749-8D64-C2F4FB48B780}"/>
              </a:ext>
            </a:extLst>
          </p:cNvPr>
          <p:cNvSpPr/>
          <p:nvPr/>
        </p:nvSpPr>
        <p:spPr>
          <a:xfrm>
            <a:off x="8515486" y="3457025"/>
            <a:ext cx="2973139" cy="540883"/>
          </a:xfrm>
          <a:prstGeom prst="roundRect">
            <a:avLst>
              <a:gd name="adj" fmla="val 1507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55" name="圆角矩形 54">
            <a:extLst>
              <a:ext uri="{FF2B5EF4-FFF2-40B4-BE49-F238E27FC236}">
                <a16:creationId xmlns:a16="http://schemas.microsoft.com/office/drawing/2014/main" id="{599CF600-C4F0-6F44-A366-7A030C75BBAA}"/>
              </a:ext>
            </a:extLst>
          </p:cNvPr>
          <p:cNvSpPr/>
          <p:nvPr/>
        </p:nvSpPr>
        <p:spPr>
          <a:xfrm>
            <a:off x="8642770" y="3554045"/>
            <a:ext cx="744517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量化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压缩</a:t>
            </a:r>
          </a:p>
        </p:txBody>
      </p:sp>
      <p:sp>
        <p:nvSpPr>
          <p:cNvPr id="56" name="圆角矩形 55">
            <a:extLst>
              <a:ext uri="{FF2B5EF4-FFF2-40B4-BE49-F238E27FC236}">
                <a16:creationId xmlns:a16="http://schemas.microsoft.com/office/drawing/2014/main" id="{7C7A8E40-9654-4D41-A5F6-DEDC697F99C1}"/>
              </a:ext>
            </a:extLst>
          </p:cNvPr>
          <p:cNvSpPr/>
          <p:nvPr/>
        </p:nvSpPr>
        <p:spPr>
          <a:xfrm>
            <a:off x="9528894" y="3554045"/>
            <a:ext cx="871801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推理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加速</a:t>
            </a:r>
          </a:p>
        </p:txBody>
      </p:sp>
      <p:sp>
        <p:nvSpPr>
          <p:cNvPr id="57" name="圆角矩形 56">
            <a:extLst>
              <a:ext uri="{FF2B5EF4-FFF2-40B4-BE49-F238E27FC236}">
                <a16:creationId xmlns:a16="http://schemas.microsoft.com/office/drawing/2014/main" id="{D05732A5-4D72-924A-80D8-0B540DD4C072}"/>
              </a:ext>
            </a:extLst>
          </p:cNvPr>
          <p:cNvSpPr/>
          <p:nvPr/>
        </p:nvSpPr>
        <p:spPr>
          <a:xfrm>
            <a:off x="10542301" y="3554045"/>
            <a:ext cx="82001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9.</a:t>
            </a:r>
            <a:r>
              <a:rPr kumimoji="1" lang="zh-CN" altLang="en-US" sz="1000" dirty="0">
                <a:solidFill>
                  <a:srgbClr val="1D1D1A"/>
                </a:solidFill>
              </a:rPr>
              <a:t> </a:t>
            </a:r>
            <a:r>
              <a:rPr kumimoji="1" lang="en-US" altLang="zh-CN" sz="1000" dirty="0">
                <a:solidFill>
                  <a:srgbClr val="1D1D1A"/>
                </a:solidFill>
              </a:rPr>
              <a:t>Agent</a:t>
            </a: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智能体</a:t>
            </a:r>
          </a:p>
        </p:txBody>
      </p:sp>
      <p:sp>
        <p:nvSpPr>
          <p:cNvPr id="58" name="右箭头 57">
            <a:extLst>
              <a:ext uri="{FF2B5EF4-FFF2-40B4-BE49-F238E27FC236}">
                <a16:creationId xmlns:a16="http://schemas.microsoft.com/office/drawing/2014/main" id="{4AC8CCC9-7B04-034B-A1DA-8F26D0F43963}"/>
              </a:ext>
            </a:extLst>
          </p:cNvPr>
          <p:cNvSpPr/>
          <p:nvPr/>
        </p:nvSpPr>
        <p:spPr>
          <a:xfrm>
            <a:off x="3383805" y="2534760"/>
            <a:ext cx="443351" cy="404466"/>
          </a:xfrm>
          <a:prstGeom prst="rightArrow">
            <a:avLst>
              <a:gd name="adj1" fmla="val 50000"/>
              <a:gd name="adj2" fmla="val 52599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右大括号 6">
            <a:extLst>
              <a:ext uri="{FF2B5EF4-FFF2-40B4-BE49-F238E27FC236}">
                <a16:creationId xmlns:a16="http://schemas.microsoft.com/office/drawing/2014/main" id="{D5506F47-962F-F54E-9791-A3CC8945EADE}"/>
              </a:ext>
            </a:extLst>
          </p:cNvPr>
          <p:cNvSpPr/>
          <p:nvPr/>
        </p:nvSpPr>
        <p:spPr>
          <a:xfrm rot="5400000">
            <a:off x="5878305" y="-1239373"/>
            <a:ext cx="257168" cy="10963473"/>
          </a:xfrm>
          <a:prstGeom prst="rightBrac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A8995F9C-1453-EC40-9E5D-1CA6D4FC7D1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48571" y="4619752"/>
            <a:ext cx="3727093" cy="1775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4138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A9B93D77-9F76-BA49-B9D1-0DBED1E686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0435" y="2915490"/>
            <a:ext cx="5322124" cy="3384096"/>
          </a:xfrm>
          <a:prstGeom prst="rect">
            <a:avLst/>
          </a:prstGeom>
        </p:spPr>
      </p:pic>
      <p:sp>
        <p:nvSpPr>
          <p:cNvPr id="8" name="标题 7">
            <a:extLst>
              <a:ext uri="{FF2B5EF4-FFF2-40B4-BE49-F238E27FC236}">
                <a16:creationId xmlns:a16="http://schemas.microsoft.com/office/drawing/2014/main" id="{5DA20764-7240-4241-8D64-D1F1527BA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序列并行实现</a:t>
            </a:r>
          </a:p>
        </p:txBody>
      </p:sp>
      <p:sp>
        <p:nvSpPr>
          <p:cNvPr id="9" name="内容占位符 8">
            <a:extLst>
              <a:ext uri="{FF2B5EF4-FFF2-40B4-BE49-F238E27FC236}">
                <a16:creationId xmlns:a16="http://schemas.microsoft.com/office/drawing/2014/main" id="{034198B0-4710-C344-933D-356B79192CD0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pPr marL="239106" indent="-239106" defTabSz="1218804" latinLnBrk="1">
              <a:spcBef>
                <a:spcPts val="0"/>
              </a:spcBef>
              <a:buClr>
                <a:srgbClr val="92D050"/>
              </a:buClr>
            </a:pP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seq/</a:t>
            </a:r>
            <a:r>
              <a:rPr lang="en-US" altLang="zh-CN" kern="0" dirty="0" err="1">
                <a:solidFill>
                  <a:srgbClr val="374154"/>
                </a:solidFill>
                <a:ea typeface="微软雅黑" pitchFamily="34" charset="-122"/>
                <a:cs typeface="+mn-cs"/>
              </a:rPr>
              <a:t>sq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/</a:t>
            </a:r>
            <a:r>
              <a:rPr lang="en-US" altLang="zh-CN" kern="0" dirty="0" err="1">
                <a:solidFill>
                  <a:srgbClr val="374154"/>
                </a:solidFill>
                <a:ea typeface="微软雅黑" pitchFamily="34" charset="-122"/>
                <a:cs typeface="+mn-cs"/>
              </a:rPr>
              <a:t>sk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=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 输入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seq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 </a:t>
            </a:r>
            <a:r>
              <a:rPr lang="en-US" altLang="zh-CN" kern="0" dirty="0" err="1">
                <a:solidFill>
                  <a:srgbClr val="374154"/>
                </a:solidFill>
                <a:ea typeface="微软雅黑" pitchFamily="34" charset="-122"/>
                <a:cs typeface="+mn-cs"/>
              </a:rPr>
              <a:t>len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,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 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e.g.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2048</a:t>
            </a:r>
          </a:p>
          <a:p>
            <a:pPr marL="239106" indent="-239106" defTabSz="1218804" latinLnBrk="1">
              <a:spcBef>
                <a:spcPts val="0"/>
              </a:spcBef>
              <a:buClr>
                <a:srgbClr val="92D050"/>
              </a:buClr>
            </a:pP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np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=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 每个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NPU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 上的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Head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 数量，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</a:rPr>
              <a:t> e.g.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</a:rPr>
              <a:t>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</a:rPr>
              <a:t>8</a:t>
            </a:r>
          </a:p>
          <a:p>
            <a:pPr marL="239106" indent="-239106" defTabSz="1218804" latinLnBrk="1">
              <a:spcBef>
                <a:spcPts val="0"/>
              </a:spcBef>
              <a:buClr>
                <a:srgbClr val="92D050"/>
              </a:buClr>
            </a:pPr>
            <a:r>
              <a:rPr lang="en-US" altLang="zh-CN" kern="0" dirty="0" err="1">
                <a:solidFill>
                  <a:srgbClr val="374154"/>
                </a:solidFill>
                <a:ea typeface="微软雅黑" pitchFamily="34" charset="-122"/>
                <a:cs typeface="+mn-cs"/>
              </a:rPr>
              <a:t>hn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=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 每个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Head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 输出的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Hidden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Size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，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</a:rPr>
              <a:t>e.g.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</a:rPr>
              <a:t>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</a:rPr>
              <a:t>64</a:t>
            </a:r>
          </a:p>
          <a:p>
            <a:pPr marL="239106" indent="-239106" defTabSz="1218804" latinLnBrk="1">
              <a:spcBef>
                <a:spcPts val="0"/>
              </a:spcBef>
              <a:buClr>
                <a:srgbClr val="92D050"/>
              </a:buClr>
            </a:pP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hp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=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 每个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NPU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 上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Attention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 输出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hidden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Size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，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</a:rPr>
              <a:t> e.g.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</a:rPr>
              <a:t>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</a:rPr>
              <a:t>1024/2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</a:rPr>
              <a:t>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</a:rPr>
              <a:t>=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</a:rPr>
              <a:t>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</a:rPr>
              <a:t>512</a:t>
            </a:r>
          </a:p>
          <a:p>
            <a:pPr marL="239106" indent="-239106" defTabSz="1218804" latinLnBrk="1">
              <a:spcBef>
                <a:spcPts val="0"/>
              </a:spcBef>
              <a:buClr>
                <a:srgbClr val="92D050"/>
              </a:buClr>
            </a:pP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h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=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 </a:t>
            </a:r>
            <a:r>
              <a:rPr lang="en-US" altLang="zh-CN" kern="0" dirty="0" err="1">
                <a:solidFill>
                  <a:srgbClr val="374154"/>
                </a:solidFill>
                <a:ea typeface="微软雅黑" pitchFamily="34" charset="-122"/>
                <a:cs typeface="+mn-cs"/>
              </a:rPr>
              <a:t>Tranformer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Layer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Hidden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Size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，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</a:rPr>
              <a:t> e.g.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</a:rPr>
              <a:t>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</a:rPr>
              <a:t>1024</a:t>
            </a:r>
            <a:endParaRPr lang="zh-CN" altLang="en-US" kern="0" dirty="0">
              <a:solidFill>
                <a:srgbClr val="374154"/>
              </a:solidFill>
              <a:ea typeface="微软雅黑" pitchFamily="34" charset="-122"/>
              <a:cs typeface="+mn-cs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898D6CB-73D1-EE44-8C0B-D696271FA4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4572" y="1416958"/>
            <a:ext cx="3081600" cy="61392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57D6327-D8A0-F247-964E-3311E2BB7D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4572" y="2213230"/>
            <a:ext cx="3081600" cy="2038853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9372013D-02C0-DA4B-8582-FBD967BF6D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4204" y="568817"/>
            <a:ext cx="1837278" cy="5927821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2BBE4D73-B67A-E841-9FB5-9BD306E14826}"/>
              </a:ext>
            </a:extLst>
          </p:cNvPr>
          <p:cNvSpPr/>
          <p:nvPr/>
        </p:nvSpPr>
        <p:spPr>
          <a:xfrm>
            <a:off x="2834404" y="1757995"/>
            <a:ext cx="3057683" cy="272891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5E5388BD-3265-A147-A237-7181AC94AD67}"/>
              </a:ext>
            </a:extLst>
          </p:cNvPr>
          <p:cNvSpPr/>
          <p:nvPr/>
        </p:nvSpPr>
        <p:spPr>
          <a:xfrm>
            <a:off x="2828825" y="3156109"/>
            <a:ext cx="3057683" cy="865285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644210D5-F231-AE4A-B092-48B10B6F4D17}"/>
              </a:ext>
            </a:extLst>
          </p:cNvPr>
          <p:cNvSpPr/>
          <p:nvPr/>
        </p:nvSpPr>
        <p:spPr>
          <a:xfrm>
            <a:off x="6529262" y="3156109"/>
            <a:ext cx="5303296" cy="639143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373412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A9B93D77-9F76-BA49-B9D1-0DBED1E686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0435" y="2915490"/>
            <a:ext cx="5322124" cy="3384096"/>
          </a:xfrm>
          <a:prstGeom prst="rect">
            <a:avLst/>
          </a:prstGeom>
        </p:spPr>
      </p:pic>
      <p:sp>
        <p:nvSpPr>
          <p:cNvPr id="8" name="标题 7">
            <a:extLst>
              <a:ext uri="{FF2B5EF4-FFF2-40B4-BE49-F238E27FC236}">
                <a16:creationId xmlns:a16="http://schemas.microsoft.com/office/drawing/2014/main" id="{5DA20764-7240-4241-8D64-D1F1527BA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序列并行实现</a:t>
            </a:r>
          </a:p>
        </p:txBody>
      </p:sp>
      <p:sp>
        <p:nvSpPr>
          <p:cNvPr id="9" name="内容占位符 8">
            <a:extLst>
              <a:ext uri="{FF2B5EF4-FFF2-40B4-BE49-F238E27FC236}">
                <a16:creationId xmlns:a16="http://schemas.microsoft.com/office/drawing/2014/main" id="{034198B0-4710-C344-933D-356B79192CD0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pPr marL="239106" indent="-239106" defTabSz="1218804" latinLnBrk="1">
              <a:spcBef>
                <a:spcPts val="0"/>
              </a:spcBef>
              <a:buClr>
                <a:srgbClr val="92D050"/>
              </a:buClr>
            </a:pP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打开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sequence-parallel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 配置</a:t>
            </a:r>
            <a:endParaRPr lang="en-US" altLang="zh-CN" kern="0" dirty="0">
              <a:solidFill>
                <a:srgbClr val="374154"/>
              </a:solidFill>
              <a:ea typeface="微软雅黑" pitchFamily="34" charset="-122"/>
              <a:cs typeface="+mn-cs"/>
            </a:endParaRPr>
          </a:p>
          <a:p>
            <a:pPr marL="239106" indent="-239106" defTabSz="1218804" latinLnBrk="1">
              <a:spcBef>
                <a:spcPts val="0"/>
              </a:spcBef>
              <a:buClr>
                <a:srgbClr val="92D050"/>
              </a:buClr>
            </a:pP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Embeddings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 对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input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 执行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word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embedding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，输出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shape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[s,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b,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h]</a:t>
            </a:r>
          </a:p>
          <a:p>
            <a:pPr marL="239106" indent="-239106" defTabSz="1218804" latinLnBrk="1">
              <a:spcBef>
                <a:spcPts val="0"/>
              </a:spcBef>
              <a:buClr>
                <a:srgbClr val="92D050"/>
              </a:buClr>
            </a:pP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对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word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embeddings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 进行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sequence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parallel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 并行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898D6CB-73D1-EE44-8C0B-D696271FA4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4572" y="1416958"/>
            <a:ext cx="3081600" cy="61392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57D6327-D8A0-F247-964E-3311E2BB7D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4572" y="2213230"/>
            <a:ext cx="3081600" cy="2038853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9372013D-02C0-DA4B-8582-FBD967BF6D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4204" y="568817"/>
            <a:ext cx="1837278" cy="5927821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2BBE4D73-B67A-E841-9FB5-9BD306E14826}"/>
              </a:ext>
            </a:extLst>
          </p:cNvPr>
          <p:cNvSpPr/>
          <p:nvPr/>
        </p:nvSpPr>
        <p:spPr>
          <a:xfrm>
            <a:off x="2834404" y="1757995"/>
            <a:ext cx="3057683" cy="272891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5E5388BD-3265-A147-A237-7181AC94AD67}"/>
              </a:ext>
            </a:extLst>
          </p:cNvPr>
          <p:cNvSpPr/>
          <p:nvPr/>
        </p:nvSpPr>
        <p:spPr>
          <a:xfrm>
            <a:off x="2828825" y="3156109"/>
            <a:ext cx="3057683" cy="865285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644210D5-F231-AE4A-B092-48B10B6F4D17}"/>
              </a:ext>
            </a:extLst>
          </p:cNvPr>
          <p:cNvSpPr/>
          <p:nvPr/>
        </p:nvSpPr>
        <p:spPr>
          <a:xfrm>
            <a:off x="6529262" y="3156109"/>
            <a:ext cx="5303296" cy="639143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979640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>
            <a:extLst>
              <a:ext uri="{FF2B5EF4-FFF2-40B4-BE49-F238E27FC236}">
                <a16:creationId xmlns:a16="http://schemas.microsoft.com/office/drawing/2014/main" id="{E51B8F79-41C5-DF4B-AA55-0A35D8BB7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序列并行实现</a:t>
            </a:r>
          </a:p>
        </p:txBody>
      </p:sp>
      <p:sp>
        <p:nvSpPr>
          <p:cNvPr id="9" name="内容占位符 8">
            <a:extLst>
              <a:ext uri="{FF2B5EF4-FFF2-40B4-BE49-F238E27FC236}">
                <a16:creationId xmlns:a16="http://schemas.microsoft.com/office/drawing/2014/main" id="{B119398E-6764-5348-850E-78A8594A53E6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pPr marL="239106" indent="-239106" defTabSz="1218804" latinLnBrk="1">
              <a:spcBef>
                <a:spcPts val="0"/>
              </a:spcBef>
              <a:buClr>
                <a:srgbClr val="92D050"/>
              </a:buClr>
            </a:pP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_</a:t>
            </a:r>
            <a:r>
              <a:rPr lang="en-US" altLang="zh-CN" kern="0" dirty="0" err="1">
                <a:solidFill>
                  <a:srgbClr val="374154"/>
                </a:solidFill>
                <a:ea typeface="微软雅黑" pitchFamily="34" charset="-122"/>
                <a:cs typeface="+mn-cs"/>
              </a:rPr>
              <a:t>split_along_first_dim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()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 函数实现按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seq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 维度对输入 </a:t>
            </a:r>
            <a:r>
              <a:rPr lang="en-US" altLang="zh-CN" kern="0" dirty="0" err="1">
                <a:solidFill>
                  <a:srgbClr val="374154"/>
                </a:solidFill>
                <a:ea typeface="微软雅黑" pitchFamily="34" charset="-122"/>
                <a:cs typeface="+mn-cs"/>
              </a:rPr>
              <a:t>words_embeddings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 执行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split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 </a:t>
            </a:r>
            <a:endParaRPr lang="en-US" altLang="zh-CN" kern="0" dirty="0">
              <a:solidFill>
                <a:srgbClr val="374154"/>
              </a:solidFill>
              <a:ea typeface="微软雅黑" pitchFamily="34" charset="-122"/>
              <a:cs typeface="+mn-cs"/>
            </a:endParaRPr>
          </a:p>
          <a:p>
            <a:pPr marL="239106" indent="-239106" defTabSz="1218804" latinLnBrk="1">
              <a:spcBef>
                <a:spcPts val="0"/>
              </a:spcBef>
              <a:buClr>
                <a:srgbClr val="92D050"/>
              </a:buClr>
            </a:pP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2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 个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NPU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 上分别输出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X1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X2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shape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[s/2,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b,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h]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，即在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s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 维度进行切分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69B84ED-80AE-DE47-AC23-5D1971CFC4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4572" y="1390200"/>
            <a:ext cx="3081600" cy="69327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4D80084-E84B-C74F-8DAF-91466086B2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4572" y="2181669"/>
            <a:ext cx="3081600" cy="61067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E67D236-A969-FA4D-948D-26A738260A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4572" y="2890533"/>
            <a:ext cx="3081600" cy="2203363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4365D92-0186-2046-9371-EFB2D91D7C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4204" y="568817"/>
            <a:ext cx="1837278" cy="5927821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52C940AE-8EF2-244A-A979-281A308DCFA9}"/>
              </a:ext>
            </a:extLst>
          </p:cNvPr>
          <p:cNvSpPr/>
          <p:nvPr/>
        </p:nvSpPr>
        <p:spPr>
          <a:xfrm>
            <a:off x="2824572" y="1609733"/>
            <a:ext cx="3057683" cy="219068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A3E96E36-31C4-E841-AC2F-9843A7936264}"/>
              </a:ext>
            </a:extLst>
          </p:cNvPr>
          <p:cNvSpPr/>
          <p:nvPr/>
        </p:nvSpPr>
        <p:spPr>
          <a:xfrm>
            <a:off x="2824570" y="2573273"/>
            <a:ext cx="3057683" cy="219068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BEB11F57-425E-854D-8E29-FC8420DF81D3}"/>
              </a:ext>
            </a:extLst>
          </p:cNvPr>
          <p:cNvSpPr/>
          <p:nvPr/>
        </p:nvSpPr>
        <p:spPr>
          <a:xfrm>
            <a:off x="2824569" y="3952568"/>
            <a:ext cx="3057683" cy="904567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7041B1BF-CDDD-8449-8947-CC2410A205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6587" y="4986908"/>
            <a:ext cx="5038940" cy="1227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2808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>
            <a:extLst>
              <a:ext uri="{FF2B5EF4-FFF2-40B4-BE49-F238E27FC236}">
                <a16:creationId xmlns:a16="http://schemas.microsoft.com/office/drawing/2014/main" id="{B3A6F3BF-8B08-D24C-ACB2-7F1F6241F4E2}"/>
              </a:ext>
            </a:extLst>
          </p:cNvPr>
          <p:cNvSpPr/>
          <p:nvPr/>
        </p:nvSpPr>
        <p:spPr>
          <a:xfrm>
            <a:off x="6434147" y="1975944"/>
            <a:ext cx="4675288" cy="2750206"/>
          </a:xfrm>
          <a:prstGeom prst="rect">
            <a:avLst/>
          </a:prstGeom>
          <a:noFill/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标题 7">
            <a:extLst>
              <a:ext uri="{FF2B5EF4-FFF2-40B4-BE49-F238E27FC236}">
                <a16:creationId xmlns:a16="http://schemas.microsoft.com/office/drawing/2014/main" id="{BFA5507E-D380-3646-BDEC-5EFA2DC70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序列并行实现</a:t>
            </a:r>
          </a:p>
        </p:txBody>
      </p:sp>
      <p:sp>
        <p:nvSpPr>
          <p:cNvPr id="9" name="内容占位符 8">
            <a:extLst>
              <a:ext uri="{FF2B5EF4-FFF2-40B4-BE49-F238E27FC236}">
                <a16:creationId xmlns:a16="http://schemas.microsoft.com/office/drawing/2014/main" id="{9A25CAE5-6BD0-5C42-AF77-6F84B8361CF7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419599" y="1061546"/>
            <a:ext cx="5322123" cy="5317794"/>
          </a:xfrm>
        </p:spPr>
        <p:txBody>
          <a:bodyPr/>
          <a:lstStyle/>
          <a:p>
            <a:pPr marL="239106" indent="-239106" defTabSz="1218804" latinLnBrk="1"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</a:pP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ColumnParallelLinear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 先将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SP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 在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2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 个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NPU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 上分别输出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X1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X2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Shape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[s/2,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b,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h]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 执行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all-gather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 合并成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Shape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[s,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b,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h]</a:t>
            </a:r>
          </a:p>
          <a:p>
            <a:pPr marL="239106" indent="-239106" defTabSz="1218804" latinLnBrk="1"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</a:pP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在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2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 个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NPU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 上并行计算输出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Y1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Y2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Shape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[s,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b,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3h/2]</a:t>
            </a:r>
            <a:endParaRPr lang="zh-CN" altLang="en-US" kern="0" dirty="0">
              <a:solidFill>
                <a:srgbClr val="374154"/>
              </a:solidFill>
              <a:ea typeface="微软雅黑" pitchFamily="34" charset="-122"/>
              <a:cs typeface="+mn-cs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2A4E804-04E1-ED42-8C2C-0215CC2D73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3906" y="1361045"/>
            <a:ext cx="3081600" cy="119298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B40243F-F0B4-7A46-92B0-3F033A91D2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3906" y="2649232"/>
            <a:ext cx="3081600" cy="175618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8FA0C1C-53FC-C34C-B12C-1FB57A6B7D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3906" y="4500612"/>
            <a:ext cx="3081600" cy="1510654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684C3079-E4B7-4248-9C23-52C8F2C36E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006" y="679439"/>
            <a:ext cx="1802238" cy="5814768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EF377767-41EC-7741-AF0F-5C4025549607}"/>
              </a:ext>
            </a:extLst>
          </p:cNvPr>
          <p:cNvSpPr/>
          <p:nvPr/>
        </p:nvSpPr>
        <p:spPr>
          <a:xfrm>
            <a:off x="2795865" y="2169013"/>
            <a:ext cx="3057683" cy="121903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3F88EDA-B804-FE4B-8E96-7A78FAC8D1F8}"/>
              </a:ext>
            </a:extLst>
          </p:cNvPr>
          <p:cNvSpPr/>
          <p:nvPr/>
        </p:nvSpPr>
        <p:spPr>
          <a:xfrm>
            <a:off x="2795865" y="3429000"/>
            <a:ext cx="3057683" cy="121903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4EC50E78-D869-EC4D-94E7-A71042A0A900}"/>
              </a:ext>
            </a:extLst>
          </p:cNvPr>
          <p:cNvSpPr/>
          <p:nvPr/>
        </p:nvSpPr>
        <p:spPr>
          <a:xfrm>
            <a:off x="2795865" y="5589680"/>
            <a:ext cx="3057683" cy="210278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4D828FB-A01B-214F-B395-2452EC7C13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22990" y="2021374"/>
            <a:ext cx="2563684" cy="266273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18DCB16D-BCE4-2D42-ACE9-ED91E90C05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19599" y="4684109"/>
            <a:ext cx="4710856" cy="1613604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BFC61041-4F9B-5145-9A53-B4FB613CC42A}"/>
              </a:ext>
            </a:extLst>
          </p:cNvPr>
          <p:cNvSpPr/>
          <p:nvPr/>
        </p:nvSpPr>
        <p:spPr>
          <a:xfrm>
            <a:off x="8870960" y="4469082"/>
            <a:ext cx="286214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2</a:t>
            </a:r>
            <a:r>
              <a:rPr lang="zh-CN" altLang="en-US" sz="1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个 </a:t>
            </a:r>
            <a:r>
              <a:rPr lang="en-US" altLang="zh-CN" sz="1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NPU</a:t>
            </a:r>
            <a:r>
              <a:rPr lang="zh-CN" altLang="en-US" sz="1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 上 </a:t>
            </a:r>
            <a:r>
              <a:rPr lang="en-US" altLang="zh-CN" sz="1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SP</a:t>
            </a:r>
            <a:r>
              <a:rPr lang="zh-CN" altLang="en-US" sz="1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 输入 </a:t>
            </a:r>
            <a:r>
              <a:rPr lang="en-US" altLang="zh-CN" sz="1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X1</a:t>
            </a:r>
            <a:r>
              <a:rPr lang="zh-CN" altLang="en-US" sz="1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 </a:t>
            </a:r>
            <a:r>
              <a:rPr lang="en-US" altLang="zh-CN" sz="1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&amp;</a:t>
            </a:r>
            <a:r>
              <a:rPr lang="zh-CN" altLang="en-US" sz="1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 </a:t>
            </a:r>
            <a:r>
              <a:rPr lang="en-US" altLang="zh-CN" sz="1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X2</a:t>
            </a:r>
            <a:r>
              <a:rPr lang="zh-CN" altLang="en-US" sz="1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 进行 </a:t>
            </a:r>
            <a:r>
              <a:rPr lang="en-US" altLang="zh-CN" sz="1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all</a:t>
            </a:r>
            <a:r>
              <a:rPr lang="zh-CN" altLang="en-US" sz="1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 </a:t>
            </a:r>
            <a:r>
              <a:rPr lang="en-US" altLang="zh-CN" sz="1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gather</a:t>
            </a:r>
            <a:r>
              <a:rPr lang="zh-CN" altLang="en-US" sz="1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 聚合</a:t>
            </a:r>
            <a:endParaRPr lang="zh-CN" altLang="en-US" sz="1000" dirty="0">
              <a:latin typeface="Gill Sans MT" panose="020B0502020104020203" pitchFamily="34" charset="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9BFEAB41-D23E-D94F-8AFE-1C40D3302C22}"/>
              </a:ext>
            </a:extLst>
          </p:cNvPr>
          <p:cNvSpPr/>
          <p:nvPr/>
        </p:nvSpPr>
        <p:spPr>
          <a:xfrm>
            <a:off x="8452009" y="4159192"/>
            <a:ext cx="24381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每个 </a:t>
            </a:r>
            <a:r>
              <a:rPr lang="en-US" altLang="zh-CN" sz="1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NPU</a:t>
            </a:r>
            <a:r>
              <a:rPr lang="zh-CN" altLang="en-US" sz="1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 的输入都是一样 </a:t>
            </a:r>
            <a:r>
              <a:rPr lang="en-US" altLang="zh-CN" sz="1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X[s,</a:t>
            </a:r>
            <a:r>
              <a:rPr lang="zh-CN" altLang="en-US" sz="1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 </a:t>
            </a:r>
            <a:r>
              <a:rPr lang="en-US" altLang="zh-CN" sz="1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b,</a:t>
            </a:r>
            <a:r>
              <a:rPr lang="zh-CN" altLang="en-US" sz="1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 </a:t>
            </a:r>
            <a:r>
              <a:rPr lang="en-US" altLang="zh-CN" sz="1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h]</a:t>
            </a:r>
            <a:endParaRPr lang="zh-CN" altLang="en-US" sz="1000" kern="0" dirty="0">
              <a:solidFill>
                <a:srgbClr val="374154"/>
              </a:solidFill>
              <a:latin typeface="Gill Sans MT" panose="020B0502020104020203" pitchFamily="34" charset="0"/>
              <a:ea typeface="微软雅黑" pitchFamily="34" charset="-122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31483F41-4401-7247-A96C-6CC97CB5BB4E}"/>
              </a:ext>
            </a:extLst>
          </p:cNvPr>
          <p:cNvSpPr/>
          <p:nvPr/>
        </p:nvSpPr>
        <p:spPr>
          <a:xfrm>
            <a:off x="9039499" y="3843556"/>
            <a:ext cx="24381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sz="1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f</a:t>
            </a:r>
            <a:r>
              <a:rPr lang="zh-CN" altLang="en-US" sz="1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 </a:t>
            </a:r>
            <a:r>
              <a:rPr lang="en-US" altLang="zh-CN" sz="1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=</a:t>
            </a:r>
            <a:r>
              <a:rPr lang="zh-CN" altLang="en-US" sz="1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 </a:t>
            </a:r>
            <a:r>
              <a:rPr lang="en-US" altLang="zh-CN" sz="1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identity(X)</a:t>
            </a:r>
            <a:r>
              <a:rPr lang="zh-CN" altLang="en-US" sz="1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 </a:t>
            </a:r>
            <a:r>
              <a:rPr lang="en-US" altLang="zh-CN" sz="1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2</a:t>
            </a:r>
            <a:r>
              <a:rPr lang="zh-CN" altLang="en-US" sz="1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 个 </a:t>
            </a:r>
            <a:r>
              <a:rPr lang="en-US" altLang="zh-CN" sz="1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NPU</a:t>
            </a:r>
            <a:r>
              <a:rPr lang="zh-CN" altLang="en-US" sz="1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 上获得相同 </a:t>
            </a:r>
            <a:r>
              <a:rPr lang="en-US" altLang="zh-CN" sz="1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X</a:t>
            </a:r>
            <a:endParaRPr lang="zh-CN" altLang="en-US" sz="1000" kern="0" dirty="0">
              <a:solidFill>
                <a:srgbClr val="374154"/>
              </a:solidFill>
              <a:latin typeface="Gill Sans MT" panose="020B0502020104020203" pitchFamily="34" charset="0"/>
              <a:ea typeface="微软雅黑" pitchFamily="34" charset="-122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A3122592-6217-7A4E-8D18-01F75554029E}"/>
              </a:ext>
            </a:extLst>
          </p:cNvPr>
          <p:cNvSpPr/>
          <p:nvPr/>
        </p:nvSpPr>
        <p:spPr>
          <a:xfrm>
            <a:off x="9039499" y="3014444"/>
            <a:ext cx="243813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sz="1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2</a:t>
            </a:r>
            <a:r>
              <a:rPr lang="zh-CN" altLang="en-US" sz="1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 个 </a:t>
            </a:r>
            <a:r>
              <a:rPr lang="en-US" altLang="zh-CN" sz="1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NPU</a:t>
            </a:r>
            <a:r>
              <a:rPr lang="zh-CN" altLang="en-US" sz="1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 上的权重 </a:t>
            </a:r>
            <a:r>
              <a:rPr lang="en-US" altLang="zh-CN" sz="1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A1</a:t>
            </a:r>
            <a:r>
              <a:rPr lang="zh-CN" altLang="en-US" sz="1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 </a:t>
            </a:r>
            <a:r>
              <a:rPr lang="en-US" altLang="zh-CN" sz="1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&amp;</a:t>
            </a:r>
            <a:r>
              <a:rPr lang="zh-CN" altLang="en-US" sz="1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 </a:t>
            </a:r>
            <a:r>
              <a:rPr lang="en-US" altLang="zh-CN" sz="1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A2</a:t>
            </a:r>
            <a:r>
              <a:rPr lang="zh-CN" altLang="en-US" sz="1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 </a:t>
            </a:r>
            <a:endParaRPr lang="en-US" altLang="zh-CN" sz="1000" kern="0" dirty="0">
              <a:solidFill>
                <a:srgbClr val="374154"/>
              </a:solidFill>
              <a:latin typeface="Gill Sans MT" panose="020B0502020104020203" pitchFamily="34" charset="0"/>
              <a:ea typeface="微软雅黑" pitchFamily="34" charset="-122"/>
            </a:endParaRPr>
          </a:p>
          <a:p>
            <a:pPr algn="just"/>
            <a:r>
              <a:rPr lang="zh-CN" altLang="en-US" sz="1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按列切分 </a:t>
            </a:r>
            <a:r>
              <a:rPr lang="en-US" altLang="zh-CN" sz="1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[h,</a:t>
            </a:r>
            <a:r>
              <a:rPr lang="zh-CN" altLang="en-US" sz="1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 </a:t>
            </a:r>
            <a:r>
              <a:rPr lang="en-US" altLang="zh-CN" sz="1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3h/2]</a:t>
            </a:r>
            <a:endParaRPr lang="zh-CN" altLang="en-US" sz="1000" kern="0" dirty="0">
              <a:solidFill>
                <a:srgbClr val="374154"/>
              </a:solidFill>
              <a:latin typeface="Gill Sans MT" panose="020B0502020104020203" pitchFamily="34" charset="0"/>
              <a:ea typeface="微软雅黑" pitchFamily="34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5BB9B1BC-E24C-5F4A-80E3-80DFBDDCEF91}"/>
              </a:ext>
            </a:extLst>
          </p:cNvPr>
          <p:cNvSpPr/>
          <p:nvPr/>
        </p:nvSpPr>
        <p:spPr>
          <a:xfrm>
            <a:off x="9039499" y="2669635"/>
            <a:ext cx="24381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sz="1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2</a:t>
            </a:r>
            <a:r>
              <a:rPr lang="zh-CN" altLang="en-US" sz="1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 个 </a:t>
            </a:r>
            <a:r>
              <a:rPr lang="en-US" altLang="zh-CN" sz="1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NPU</a:t>
            </a:r>
            <a:r>
              <a:rPr lang="zh-CN" altLang="en-US" sz="1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 输出 </a:t>
            </a:r>
            <a:r>
              <a:rPr lang="en-US" altLang="zh-CN" sz="1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Y1</a:t>
            </a:r>
            <a:r>
              <a:rPr lang="zh-CN" altLang="en-US" sz="1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 </a:t>
            </a:r>
            <a:r>
              <a:rPr lang="en-US" altLang="zh-CN" sz="1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&amp;</a:t>
            </a:r>
            <a:r>
              <a:rPr lang="zh-CN" altLang="en-US" sz="1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 </a:t>
            </a:r>
            <a:r>
              <a:rPr lang="en-US" altLang="zh-CN" sz="1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Y2</a:t>
            </a:r>
            <a:r>
              <a:rPr lang="zh-CN" altLang="en-US" sz="1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 </a:t>
            </a:r>
            <a:r>
              <a:rPr lang="en-US" altLang="zh-CN" sz="1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[s,</a:t>
            </a:r>
            <a:r>
              <a:rPr lang="zh-CN" altLang="en-US" sz="1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 </a:t>
            </a:r>
            <a:r>
              <a:rPr lang="en-US" altLang="zh-CN" sz="1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b,</a:t>
            </a:r>
            <a:r>
              <a:rPr lang="zh-CN" altLang="en-US" sz="1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 </a:t>
            </a:r>
            <a:r>
              <a:rPr lang="en-US" altLang="zh-CN" sz="1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3h/2]</a:t>
            </a:r>
            <a:endParaRPr lang="zh-CN" altLang="en-US" sz="1000" kern="0" dirty="0">
              <a:solidFill>
                <a:srgbClr val="374154"/>
              </a:solidFill>
              <a:latin typeface="Gill Sans MT" panose="020B0502020104020203" pitchFamily="34" charset="0"/>
              <a:ea typeface="微软雅黑" pitchFamily="34" charset="-122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3E36239F-7C6D-7F42-91C5-D48AEE0A1EFA}"/>
              </a:ext>
            </a:extLst>
          </p:cNvPr>
          <p:cNvSpPr/>
          <p:nvPr/>
        </p:nvSpPr>
        <p:spPr>
          <a:xfrm>
            <a:off x="9080660" y="2326911"/>
            <a:ext cx="24381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sz="1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g</a:t>
            </a:r>
            <a:r>
              <a:rPr lang="zh-CN" altLang="en-US" sz="1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 </a:t>
            </a:r>
            <a:r>
              <a:rPr lang="en-US" altLang="zh-CN" sz="1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=</a:t>
            </a:r>
            <a:r>
              <a:rPr lang="zh-CN" altLang="en-US" sz="1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 </a:t>
            </a:r>
            <a:r>
              <a:rPr lang="en-US" altLang="zh-CN" sz="1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all-gather(Y1,</a:t>
            </a:r>
            <a:r>
              <a:rPr lang="zh-CN" altLang="en-US" sz="1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 </a:t>
            </a:r>
            <a:r>
              <a:rPr lang="en-US" altLang="zh-CN" sz="1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Y2)</a:t>
            </a:r>
            <a:endParaRPr lang="zh-CN" altLang="en-US" sz="1000" kern="0" dirty="0">
              <a:solidFill>
                <a:srgbClr val="374154"/>
              </a:solidFill>
              <a:latin typeface="Gill Sans MT" panose="020B0502020104020203" pitchFamily="34" charset="0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437747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>
            <a:extLst>
              <a:ext uri="{FF2B5EF4-FFF2-40B4-BE49-F238E27FC236}">
                <a16:creationId xmlns:a16="http://schemas.microsoft.com/office/drawing/2014/main" id="{B2E3E9A8-5422-F344-9F74-C89B7CF1EF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序列并行实现</a:t>
            </a:r>
          </a:p>
        </p:txBody>
      </p:sp>
      <p:sp>
        <p:nvSpPr>
          <p:cNvPr id="9" name="内容占位符 8">
            <a:extLst>
              <a:ext uri="{FF2B5EF4-FFF2-40B4-BE49-F238E27FC236}">
                <a16:creationId xmlns:a16="http://schemas.microsoft.com/office/drawing/2014/main" id="{B653D59F-144A-3C44-A9D6-B60671414A71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pPr marL="239106" indent="-239106" defTabSz="1218804" latinLnBrk="1">
              <a:spcBef>
                <a:spcPts val="0"/>
              </a:spcBef>
              <a:buClr>
                <a:srgbClr val="92D050"/>
              </a:buClr>
            </a:pP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</a:rPr>
              <a:t>RowParallelLinear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</a:rPr>
              <a:t> 先将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</a:rPr>
              <a:t>SP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</a:rPr>
              <a:t> 在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</a:rPr>
              <a:t>2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</a:rPr>
              <a:t> 个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</a:rPr>
              <a:t>NPU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</a:rPr>
              <a:t> 上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</a:rPr>
              <a:t>Y1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</a:rPr>
              <a:t>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</a:rPr>
              <a:t>Y2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</a:rPr>
              <a:t>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</a:rPr>
              <a:t>[s,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</a:rPr>
              <a:t>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</a:rPr>
              <a:t>b,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</a:rPr>
              <a:t>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</a:rPr>
              <a:t>h]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</a:rPr>
              <a:t> </a:t>
            </a:r>
            <a:endParaRPr lang="en-US" altLang="zh-CN" kern="0" dirty="0">
              <a:solidFill>
                <a:srgbClr val="374154"/>
              </a:solidFill>
              <a:ea typeface="微软雅黑" pitchFamily="34" charset="-122"/>
            </a:endParaRPr>
          </a:p>
          <a:p>
            <a:pPr marL="239106" indent="-239106" defTabSz="1218804" latinLnBrk="1">
              <a:spcBef>
                <a:spcPts val="0"/>
              </a:spcBef>
              <a:buClr>
                <a:srgbClr val="92D050"/>
              </a:buClr>
            </a:pP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</a:rPr>
              <a:t>执行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</a:rPr>
              <a:t>reduce-scatter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</a:rPr>
              <a:t> 输出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</a:rPr>
              <a:t>Y1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</a:rPr>
              <a:t>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</a:rPr>
              <a:t>Y2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</a:rPr>
              <a:t>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</a:rPr>
              <a:t>Shape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</a:rPr>
              <a:t>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</a:rPr>
              <a:t>[s/2,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</a:rPr>
              <a:t>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</a:rPr>
              <a:t>b,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</a:rPr>
              <a:t>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</a:rPr>
              <a:t>h]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</a:rPr>
              <a:t> 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A2BDEC5-A7B1-EB47-94D5-123A822F43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5157" y="1367389"/>
            <a:ext cx="3081600" cy="1000079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14F964DD-7758-C14F-BA42-F254C1C0A7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5157" y="2457872"/>
            <a:ext cx="3081600" cy="120719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1315338-574B-294B-90C0-6DFA314D97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5157" y="3761230"/>
            <a:ext cx="3081600" cy="16000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B2AB4C7E-3B20-E74C-AF7B-7D113FF789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075" y="654044"/>
            <a:ext cx="1827519" cy="5841228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803752C9-88B7-7F4F-81CB-D876E6D1C7F8}"/>
              </a:ext>
            </a:extLst>
          </p:cNvPr>
          <p:cNvSpPr/>
          <p:nvPr/>
        </p:nvSpPr>
        <p:spPr>
          <a:xfrm>
            <a:off x="2807116" y="2042916"/>
            <a:ext cx="3057683" cy="210278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9C162046-06DB-2740-BF7F-D7D018D57640}"/>
              </a:ext>
            </a:extLst>
          </p:cNvPr>
          <p:cNvSpPr/>
          <p:nvPr/>
        </p:nvSpPr>
        <p:spPr>
          <a:xfrm>
            <a:off x="2807116" y="4973824"/>
            <a:ext cx="3057683" cy="210278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FBFC8B92-3AB6-B540-BFC9-4E9B29B0C5C0}"/>
              </a:ext>
            </a:extLst>
          </p:cNvPr>
          <p:cNvSpPr/>
          <p:nvPr/>
        </p:nvSpPr>
        <p:spPr>
          <a:xfrm>
            <a:off x="2807116" y="3078946"/>
            <a:ext cx="3057683" cy="389214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B75117D-551F-E643-B6B3-1CE3D1FE73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79320" y="2837793"/>
            <a:ext cx="5074012" cy="3511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394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7749DEEA-C0EB-F746-877A-8139F027B1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2224" y="652128"/>
            <a:ext cx="1817272" cy="5808478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8C4A4944-D4F2-714A-95EF-9B277B8ACE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1557" y="397393"/>
            <a:ext cx="3934388" cy="6063214"/>
          </a:xfrm>
          <a:prstGeom prst="rect">
            <a:avLst/>
          </a:prstGeom>
        </p:spPr>
      </p:pic>
      <p:sp>
        <p:nvSpPr>
          <p:cNvPr id="5" name="右箭头 4">
            <a:extLst>
              <a:ext uri="{FF2B5EF4-FFF2-40B4-BE49-F238E27FC236}">
                <a16:creationId xmlns:a16="http://schemas.microsoft.com/office/drawing/2014/main" id="{E6A3644C-486E-C74B-BAE0-76AA111F95B1}"/>
              </a:ext>
            </a:extLst>
          </p:cNvPr>
          <p:cNvSpPr/>
          <p:nvPr/>
        </p:nvSpPr>
        <p:spPr>
          <a:xfrm>
            <a:off x="4191540" y="2999671"/>
            <a:ext cx="987972" cy="1355834"/>
          </a:xfrm>
          <a:prstGeom prst="rightArrow">
            <a:avLst>
              <a:gd name="adj1" fmla="val 46899"/>
              <a:gd name="adj2" fmla="val 8085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213287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6880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ABC902-8E03-DB47-A6D1-4587F68DA8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6" y="476671"/>
            <a:ext cx="10958766" cy="626915"/>
          </a:xfrm>
        </p:spPr>
        <p:txBody>
          <a:bodyPr anchor="ctr"/>
          <a:lstStyle/>
          <a:p>
            <a:r>
              <a:rPr lang="zh-CN" altLang="en-US" dirty="0">
                <a:latin typeface="+mj-ea"/>
                <a:sym typeface="Huawei Sans" panose="020C0503030203020204" pitchFamily="34" charset="0"/>
              </a:rPr>
              <a:t>大模型系列 </a:t>
            </a:r>
            <a:r>
              <a:rPr lang="en-US" altLang="zh-CN" dirty="0">
                <a:latin typeface="+mj-ea"/>
                <a:sym typeface="Huawei Sans" panose="020C0503030203020204" pitchFamily="34" charset="0"/>
              </a:rPr>
              <a:t>–</a:t>
            </a:r>
            <a:r>
              <a:rPr lang="zh-CN" altLang="en-US" dirty="0">
                <a:latin typeface="+mj-ea"/>
                <a:sym typeface="Huawei Sans" panose="020C0503030203020204" pitchFamily="34" charset="0"/>
              </a:rPr>
              <a:t> 分布式训练加速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28E275F-E2FC-CB4B-BF84-40CABBAE680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ctr"/>
          <a:lstStyle/>
          <a:p>
            <a:pPr>
              <a:lnSpc>
                <a:spcPct val="130000"/>
              </a:lnSpc>
              <a:buClr>
                <a:srgbClr val="92D050"/>
              </a:buClr>
            </a:pPr>
            <a:r>
              <a:rPr lang="zh-CN" altLang="en-US" sz="2800" b="1" dirty="0">
                <a:solidFill>
                  <a:srgbClr val="92D050"/>
                </a:solidFill>
              </a:rPr>
              <a:t>具体内容</a:t>
            </a:r>
          </a:p>
          <a:p>
            <a:pPr marL="696306" lvl="1" indent="-457200">
              <a:lnSpc>
                <a:spcPct val="130000"/>
              </a:lnSpc>
              <a:buClr>
                <a:srgbClr val="92D050"/>
              </a:buClr>
              <a:buFont typeface="+mj-lt"/>
              <a:buAutoNum type="arabicPeriod"/>
            </a:pPr>
            <a:r>
              <a:rPr lang="zh-CN" altLang="en-US" sz="2400" b="1" dirty="0">
                <a:latin typeface="Gill Sans MT" panose="020B0502020104020203" pitchFamily="34" charset="0"/>
              </a:rPr>
              <a:t>分布式加速库：</a:t>
            </a:r>
            <a:endParaRPr lang="en-US" altLang="zh-CN" sz="2400" b="1" dirty="0">
              <a:latin typeface="Gill Sans MT" panose="020B0502020104020203" pitchFamily="34" charset="0"/>
            </a:endParaRPr>
          </a:p>
          <a:p>
            <a:pPr lvl="2">
              <a:lnSpc>
                <a:spcPct val="130000"/>
              </a:lnSpc>
              <a:buClr>
                <a:srgbClr val="92D050"/>
              </a:buClr>
            </a:pPr>
            <a:r>
              <a:rPr lang="zh-CN" altLang="en-US" sz="1800" dirty="0">
                <a:latin typeface="Gill Sans MT" panose="020B0502020104020203" pitchFamily="34" charset="0"/>
              </a:rPr>
              <a:t>业界常用分布式加速库 </a:t>
            </a:r>
            <a:r>
              <a:rPr lang="en-US" altLang="zh-CN" sz="1800" dirty="0">
                <a:latin typeface="Gill Sans MT" panose="020B0502020104020203" pitchFamily="34" charset="0"/>
              </a:rPr>
              <a:t>&amp;</a:t>
            </a:r>
            <a:r>
              <a:rPr lang="zh-CN" altLang="en-US" sz="1800" dirty="0">
                <a:latin typeface="Gill Sans MT" panose="020B0502020104020203" pitchFamily="34" charset="0"/>
              </a:rPr>
              <a:t> 作用</a:t>
            </a:r>
            <a:endParaRPr lang="en-US" altLang="zh-CN" dirty="0">
              <a:latin typeface="Gill Sans MT" panose="020B0502020104020203" pitchFamily="34" charset="0"/>
            </a:endParaRPr>
          </a:p>
          <a:p>
            <a:pPr marL="696306" lvl="1" indent="-457200">
              <a:lnSpc>
                <a:spcPct val="130000"/>
              </a:lnSpc>
              <a:buClr>
                <a:srgbClr val="92D050"/>
              </a:buClr>
              <a:buFont typeface="+mj-lt"/>
              <a:buAutoNum type="arabicPeriod"/>
            </a:pPr>
            <a:r>
              <a:rPr lang="en-US" altLang="zh-CN" sz="2400" b="1" dirty="0">
                <a:latin typeface="Gill Sans MT" panose="020B0502020104020203" pitchFamily="34" charset="0"/>
              </a:rPr>
              <a:t>DeepSpeed</a:t>
            </a:r>
            <a:r>
              <a:rPr lang="zh-CN" altLang="en-US" sz="2400" b="1" dirty="0">
                <a:latin typeface="Gill Sans MT" panose="020B0502020104020203" pitchFamily="34" charset="0"/>
              </a:rPr>
              <a:t> 特性：</a:t>
            </a:r>
            <a:endParaRPr lang="en-US" altLang="zh-CN" sz="2400" b="1" dirty="0">
              <a:latin typeface="Gill Sans MT" panose="020B0502020104020203" pitchFamily="34" charset="0"/>
            </a:endParaRPr>
          </a:p>
          <a:p>
            <a:pPr lvl="2">
              <a:lnSpc>
                <a:spcPct val="130000"/>
              </a:lnSpc>
              <a:buClr>
                <a:srgbClr val="92D050"/>
              </a:buClr>
            </a:pPr>
            <a:r>
              <a:rPr lang="zh-CN" altLang="en-US" sz="1800" dirty="0">
                <a:latin typeface="Gill Sans MT" panose="020B0502020104020203" pitchFamily="34" charset="0"/>
              </a:rPr>
              <a:t>基本概念 </a:t>
            </a:r>
            <a:r>
              <a:rPr lang="en-US" altLang="zh-CN" sz="1800" dirty="0">
                <a:latin typeface="Gill Sans MT" panose="020B0502020104020203" pitchFamily="34" charset="0"/>
              </a:rPr>
              <a:t>-</a:t>
            </a:r>
            <a:r>
              <a:rPr lang="zh-CN" altLang="en-US" sz="1800" dirty="0">
                <a:latin typeface="Gill Sans MT" panose="020B0502020104020203" pitchFamily="34" charset="0"/>
              </a:rPr>
              <a:t> 整体框架 </a:t>
            </a:r>
            <a:r>
              <a:rPr lang="en-US" altLang="zh-CN" sz="1800" dirty="0">
                <a:latin typeface="Gill Sans MT" panose="020B0502020104020203" pitchFamily="34" charset="0"/>
              </a:rPr>
              <a:t>–</a:t>
            </a:r>
            <a:r>
              <a:rPr lang="zh-CN" altLang="en-US" sz="1800" dirty="0">
                <a:latin typeface="Gill Sans MT" panose="020B0502020104020203" pitchFamily="34" charset="0"/>
              </a:rPr>
              <a:t> </a:t>
            </a:r>
            <a:r>
              <a:rPr lang="en-US" altLang="zh-CN" sz="1800" dirty="0">
                <a:latin typeface="Gill Sans MT" panose="020B0502020104020203" pitchFamily="34" charset="0"/>
              </a:rPr>
              <a:t>Zero-1/2/3</a:t>
            </a:r>
            <a:r>
              <a:rPr lang="zh-CN" altLang="en-US" sz="1800" dirty="0">
                <a:latin typeface="Gill Sans MT" panose="020B0502020104020203" pitchFamily="34" charset="0"/>
              </a:rPr>
              <a:t> </a:t>
            </a:r>
            <a:r>
              <a:rPr lang="en-US" altLang="zh-CN" sz="1800" dirty="0">
                <a:latin typeface="Gill Sans MT" panose="020B0502020104020203" pitchFamily="34" charset="0"/>
              </a:rPr>
              <a:t>–</a:t>
            </a:r>
            <a:r>
              <a:rPr lang="zh-CN" altLang="en-US" sz="1800" dirty="0">
                <a:latin typeface="Gill Sans MT" panose="020B0502020104020203" pitchFamily="34" charset="0"/>
              </a:rPr>
              <a:t> </a:t>
            </a:r>
            <a:r>
              <a:rPr lang="en-US" altLang="zh-CN" sz="1800" dirty="0">
                <a:latin typeface="Gill Sans MT" panose="020B0502020104020203" pitchFamily="34" charset="0"/>
              </a:rPr>
              <a:t>ZeRO-Offload</a:t>
            </a:r>
            <a:r>
              <a:rPr lang="zh-CN" altLang="en-US" sz="1800" dirty="0">
                <a:latin typeface="Gill Sans MT" panose="020B0502020104020203" pitchFamily="34" charset="0"/>
              </a:rPr>
              <a:t> </a:t>
            </a:r>
            <a:r>
              <a:rPr lang="en-US" altLang="zh-CN" sz="1800" dirty="0">
                <a:latin typeface="Gill Sans MT" panose="020B0502020104020203" pitchFamily="34" charset="0"/>
              </a:rPr>
              <a:t>–</a:t>
            </a:r>
            <a:r>
              <a:rPr lang="zh-CN" altLang="en-US" sz="1800" dirty="0">
                <a:latin typeface="Gill Sans MT" panose="020B0502020104020203" pitchFamily="34" charset="0"/>
              </a:rPr>
              <a:t> </a:t>
            </a:r>
            <a:r>
              <a:rPr lang="en-US" altLang="zh-CN" sz="1800" dirty="0">
                <a:latin typeface="Gill Sans MT" panose="020B0502020104020203" pitchFamily="34" charset="0"/>
              </a:rPr>
              <a:t>ZeRO-Infinity</a:t>
            </a:r>
          </a:p>
          <a:p>
            <a:pPr marL="696306" lvl="1" indent="-457200">
              <a:lnSpc>
                <a:spcPct val="130000"/>
              </a:lnSpc>
              <a:buClr>
                <a:srgbClr val="92D050"/>
              </a:buClr>
              <a:buFont typeface="+mj-lt"/>
              <a:buAutoNum type="arabicPeriod"/>
            </a:pPr>
            <a:r>
              <a:rPr lang="en-US" altLang="zh-CN" sz="2400" b="1" dirty="0">
                <a:latin typeface="Gill Sans MT" panose="020B0502020104020203" pitchFamily="34" charset="0"/>
              </a:rPr>
              <a:t>Megatron</a:t>
            </a:r>
            <a:r>
              <a:rPr lang="zh-CN" altLang="en-US" sz="2400" b="1" dirty="0">
                <a:latin typeface="Gill Sans MT" panose="020B0502020104020203" pitchFamily="34" charset="0"/>
              </a:rPr>
              <a:t> 特性：</a:t>
            </a:r>
            <a:endParaRPr lang="en-US" altLang="zh-CN" sz="2400" b="1" dirty="0">
              <a:latin typeface="Gill Sans MT" panose="020B0502020104020203" pitchFamily="34" charset="0"/>
            </a:endParaRPr>
          </a:p>
          <a:p>
            <a:pPr marL="939606" lvl="2" indent="-342900">
              <a:lnSpc>
                <a:spcPct val="130000"/>
              </a:lnSpc>
              <a:buClr>
                <a:srgbClr val="92D050"/>
              </a:buClr>
              <a:buFont typeface="+mj-lt"/>
              <a:buAutoNum type="arabicPeriod"/>
            </a:pPr>
            <a:r>
              <a:rPr lang="zh-CN" altLang="en-US" sz="1800" dirty="0">
                <a:latin typeface="Gill Sans MT" panose="020B0502020104020203" pitchFamily="34" charset="0"/>
              </a:rPr>
              <a:t>总体介绍 </a:t>
            </a:r>
            <a:r>
              <a:rPr lang="en-US" altLang="zh-CN" sz="1800" dirty="0">
                <a:latin typeface="Gill Sans MT" panose="020B0502020104020203" pitchFamily="34" charset="0"/>
              </a:rPr>
              <a:t>–</a:t>
            </a:r>
            <a:r>
              <a:rPr lang="zh-CN" altLang="en-US" sz="1800" dirty="0">
                <a:latin typeface="Gill Sans MT" panose="020B0502020104020203" pitchFamily="34" charset="0"/>
              </a:rPr>
              <a:t> 整体流程 </a:t>
            </a:r>
            <a:r>
              <a:rPr lang="en-US" altLang="zh-CN" sz="1800" dirty="0">
                <a:latin typeface="Gill Sans MT" panose="020B0502020104020203" pitchFamily="34" charset="0"/>
              </a:rPr>
              <a:t>–</a:t>
            </a:r>
            <a:r>
              <a:rPr lang="zh-CN" altLang="en-US" sz="1800" dirty="0">
                <a:latin typeface="Gill Sans MT" panose="020B0502020104020203" pitchFamily="34" charset="0"/>
              </a:rPr>
              <a:t> 并行配置 </a:t>
            </a:r>
            <a:r>
              <a:rPr lang="en-US" altLang="zh-CN" sz="1800" dirty="0">
                <a:latin typeface="Gill Sans MT" panose="020B0502020104020203" pitchFamily="34" charset="0"/>
              </a:rPr>
              <a:t>–</a:t>
            </a:r>
            <a:r>
              <a:rPr lang="zh-CN" altLang="en-US" sz="1800" dirty="0">
                <a:latin typeface="Gill Sans MT" panose="020B0502020104020203" pitchFamily="34" charset="0"/>
              </a:rPr>
              <a:t> </a:t>
            </a:r>
            <a:r>
              <a:rPr lang="en-US" altLang="zh-CN" sz="1800" dirty="0">
                <a:latin typeface="Gill Sans MT" panose="020B0502020104020203" pitchFamily="34" charset="0"/>
              </a:rPr>
              <a:t>DP</a:t>
            </a:r>
            <a:r>
              <a:rPr lang="zh-CN" altLang="en-US" sz="1800" dirty="0">
                <a:latin typeface="Gill Sans MT" panose="020B0502020104020203" pitchFamily="34" charset="0"/>
              </a:rPr>
              <a:t> </a:t>
            </a:r>
            <a:r>
              <a:rPr lang="en-US" altLang="zh-CN" sz="1800" dirty="0">
                <a:latin typeface="Gill Sans MT" panose="020B0502020104020203" pitchFamily="34" charset="0"/>
              </a:rPr>
              <a:t>–</a:t>
            </a:r>
            <a:r>
              <a:rPr lang="zh-CN" altLang="en-US" sz="1800" dirty="0">
                <a:latin typeface="Gill Sans MT" panose="020B0502020104020203" pitchFamily="34" charset="0"/>
              </a:rPr>
              <a:t> </a:t>
            </a:r>
            <a:r>
              <a:rPr lang="en-US" altLang="zh-CN" sz="1800" dirty="0">
                <a:latin typeface="Gill Sans MT" panose="020B0502020104020203" pitchFamily="34" charset="0"/>
              </a:rPr>
              <a:t>TP</a:t>
            </a:r>
            <a:r>
              <a:rPr lang="zh-CN" altLang="en-US" sz="1800" dirty="0">
                <a:latin typeface="Gill Sans MT" panose="020B0502020104020203" pitchFamily="34" charset="0"/>
              </a:rPr>
              <a:t> </a:t>
            </a:r>
            <a:r>
              <a:rPr lang="en-US" altLang="zh-CN" sz="1800">
                <a:latin typeface="Gill Sans MT" panose="020B0502020104020203" pitchFamily="34" charset="0"/>
              </a:rPr>
              <a:t>--</a:t>
            </a:r>
            <a:r>
              <a:rPr lang="zh-CN" altLang="en-US" sz="1800">
                <a:latin typeface="Gill Sans MT" panose="020B0502020104020203" pitchFamily="34" charset="0"/>
              </a:rPr>
              <a:t> </a:t>
            </a:r>
            <a:r>
              <a:rPr lang="en-US" altLang="zh-CN" sz="1800" dirty="0">
                <a:latin typeface="Gill Sans MT" panose="020B0502020104020203" pitchFamily="34" charset="0"/>
              </a:rPr>
              <a:t>SP</a:t>
            </a:r>
            <a:r>
              <a:rPr lang="zh-CN" altLang="en-US" sz="1800" dirty="0">
                <a:latin typeface="Gill Sans MT" panose="020B0502020104020203" pitchFamily="34" charset="0"/>
              </a:rPr>
              <a:t> </a:t>
            </a:r>
            <a:r>
              <a:rPr lang="en-US" altLang="zh-CN" sz="1800" dirty="0">
                <a:latin typeface="Gill Sans MT" panose="020B0502020104020203" pitchFamily="34" charset="0"/>
              </a:rPr>
              <a:t>–</a:t>
            </a:r>
            <a:r>
              <a:rPr lang="zh-CN" altLang="en-US" sz="1800" dirty="0">
                <a:latin typeface="Gill Sans MT" panose="020B0502020104020203" pitchFamily="34" charset="0"/>
              </a:rPr>
              <a:t> </a:t>
            </a:r>
            <a:r>
              <a:rPr lang="en-US" altLang="zh-CN" sz="1800" dirty="0">
                <a:latin typeface="Gill Sans MT" panose="020B0502020104020203" pitchFamily="34" charset="0"/>
              </a:rPr>
              <a:t>PP</a:t>
            </a:r>
            <a:r>
              <a:rPr lang="zh-CN" altLang="en-US" sz="1800" dirty="0">
                <a:latin typeface="Gill Sans MT" panose="020B0502020104020203" pitchFamily="34" charset="0"/>
              </a:rPr>
              <a:t> </a:t>
            </a:r>
            <a:endParaRPr lang="en-US" altLang="zh-CN" sz="1800" dirty="0"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79994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D8899B3E-12A2-1041-A4E9-62ED78D67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思维导图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0E70324-2E2A-4D40-9315-A0E5F4F800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843" y="1398999"/>
            <a:ext cx="10237076" cy="4657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9318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BE34FD3-ADEF-244D-BDC8-9A473A31924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altLang="zh-CN" sz="7200" dirty="0"/>
              <a:t>Colossal-AI</a:t>
            </a:r>
            <a:r>
              <a:rPr lang="zh-CN" altLang="en-US" sz="7200" dirty="0"/>
              <a:t> </a:t>
            </a:r>
            <a:r>
              <a:rPr lang="en-US" altLang="zh-CN" sz="7200" dirty="0"/>
              <a:t>01</a:t>
            </a:r>
          </a:p>
          <a:p>
            <a:r>
              <a:rPr lang="zh-CN" altLang="en-US" dirty="0"/>
              <a:t>序列并行原理</a:t>
            </a:r>
          </a:p>
        </p:txBody>
      </p:sp>
    </p:spTree>
    <p:extLst>
      <p:ext uri="{BB962C8B-B14F-4D97-AF65-F5344CB8AC3E}">
        <p14:creationId xmlns:p14="http://schemas.microsoft.com/office/powerpoint/2010/main" val="25213915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3D1077FB-D670-9E4F-B419-930423939B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ColossalAI</a:t>
            </a:r>
            <a:r>
              <a:rPr lang="zh-CN" altLang="en-US" dirty="0"/>
              <a:t>序列并行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AC88653-FCAB-0E4D-AA9C-6E86FC986B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635" y="1304675"/>
            <a:ext cx="5050322" cy="499491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20E9C0D-A20D-5A4B-A376-BF798076ED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7130" y="1932410"/>
            <a:ext cx="5495577" cy="357212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3051E46-E6A1-E547-A1C5-83DE612E0E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7537" y="5504535"/>
            <a:ext cx="2160000" cy="22584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53B9EBF-B679-474F-8623-89DF5BBCF6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3957" y="5848354"/>
            <a:ext cx="6098389" cy="423580"/>
          </a:xfrm>
          <a:prstGeom prst="rect">
            <a:avLst/>
          </a:prstGeom>
        </p:spPr>
      </p:pic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49A8CE6-CE32-5541-9958-CEDD98005F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22731" y="1360170"/>
            <a:ext cx="5764377" cy="4994910"/>
          </a:xfrm>
        </p:spPr>
        <p:txBody>
          <a:bodyPr/>
          <a:lstStyle/>
          <a:p>
            <a:r>
              <a:rPr lang="zh-CN" altLang="en-US" sz="1400" dirty="0"/>
              <a:t>实现上 </a:t>
            </a:r>
            <a:r>
              <a:rPr lang="en-US" altLang="zh-CN" sz="1400" dirty="0" err="1"/>
              <a:t>ColossalAI</a:t>
            </a:r>
            <a:r>
              <a:rPr lang="en-US" altLang="zh-CN" sz="1400" dirty="0"/>
              <a:t> </a:t>
            </a:r>
            <a:r>
              <a:rPr lang="zh-CN" altLang="en-US" sz="1400" dirty="0"/>
              <a:t>借鉴了 </a:t>
            </a:r>
            <a:r>
              <a:rPr lang="en-US" altLang="zh-CN" sz="1400" dirty="0"/>
              <a:t>Ring-Allreduce </a:t>
            </a:r>
            <a:r>
              <a:rPr lang="zh-CN" altLang="en-US" sz="1400" dirty="0"/>
              <a:t>算法实现，通过 </a:t>
            </a:r>
            <a:r>
              <a:rPr lang="en-US" altLang="zh-CN" sz="1400" dirty="0"/>
              <a:t>RingQK </a:t>
            </a:r>
            <a:r>
              <a:rPr lang="zh-CN" altLang="en-US" sz="1400" dirty="0"/>
              <a:t>和 </a:t>
            </a:r>
            <a:r>
              <a:rPr lang="en-US" altLang="zh-CN" sz="1400" dirty="0" err="1"/>
              <a:t>RingAV</a:t>
            </a:r>
            <a:r>
              <a:rPr lang="en-US" altLang="zh-CN" sz="1400" dirty="0"/>
              <a:t> </a:t>
            </a:r>
            <a:r>
              <a:rPr lang="zh-CN" altLang="en-US" sz="1400" dirty="0"/>
              <a:t>两种计算方式实现序列并行。</a:t>
            </a:r>
          </a:p>
          <a:p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0089431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468E4936-33A2-694A-A791-DE2BB51B9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RingQK</a:t>
            </a:r>
            <a:r>
              <a:rPr lang="zh-CN" altLang="en-US" dirty="0"/>
              <a:t> 过程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A427EBC7-2CF0-AA4C-B071-1DC93A23670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每 </a:t>
            </a:r>
            <a:r>
              <a:rPr lang="en-US" altLang="zh-CN" dirty="0"/>
              <a:t>NPU</a:t>
            </a:r>
            <a:r>
              <a:rPr lang="zh-CN" altLang="en-US" dirty="0"/>
              <a:t> 保存一份 </a:t>
            </a:r>
            <a:r>
              <a:rPr lang="en-US" altLang="zh-CN" dirty="0"/>
              <a:t>sub</a:t>
            </a:r>
            <a:r>
              <a:rPr lang="zh-CN" altLang="en-US" dirty="0"/>
              <a:t> </a:t>
            </a:r>
            <a:r>
              <a:rPr lang="en-US" altLang="zh-CN" dirty="0"/>
              <a:t>Seq</a:t>
            </a:r>
            <a:r>
              <a:rPr lang="zh-CN" altLang="en-US" dirty="0"/>
              <a:t>，但是 </a:t>
            </a:r>
            <a:r>
              <a:rPr lang="en-US" altLang="zh-CN" dirty="0"/>
              <a:t>Q/K/V</a:t>
            </a:r>
            <a:r>
              <a:rPr lang="zh-CN" altLang="en-US" dirty="0"/>
              <a:t> 的计算有需要和完整的 </a:t>
            </a:r>
            <a:r>
              <a:rPr lang="en-US" altLang="zh-CN" dirty="0"/>
              <a:t>Seq</a:t>
            </a:r>
            <a:r>
              <a:rPr lang="zh-CN" altLang="en-US" dirty="0"/>
              <a:t> 作为输入；</a:t>
            </a:r>
            <a:endParaRPr lang="en-US" altLang="zh-CN" dirty="0"/>
          </a:p>
          <a:p>
            <a:r>
              <a:rPr lang="zh-CN" altLang="en-US" dirty="0"/>
              <a:t>利用</a:t>
            </a:r>
            <a:r>
              <a:rPr lang="en-US" altLang="zh-CN" dirty="0"/>
              <a:t>Ring</a:t>
            </a:r>
            <a:r>
              <a:rPr lang="zh-CN" altLang="en-US" dirty="0"/>
              <a:t> </a:t>
            </a:r>
            <a:r>
              <a:rPr lang="en-US" altLang="zh-CN" dirty="0"/>
              <a:t>All-Reduce</a:t>
            </a:r>
            <a:r>
              <a:rPr lang="zh-CN" altLang="en-US" dirty="0"/>
              <a:t> 在每次通信 </a:t>
            </a:r>
            <a:r>
              <a:rPr lang="en-US" altLang="zh-CN" dirty="0" err="1"/>
              <a:t>iter</a:t>
            </a:r>
            <a:r>
              <a:rPr lang="zh-CN" altLang="en-US" dirty="0"/>
              <a:t> 时，互相传输各 </a:t>
            </a:r>
            <a:r>
              <a:rPr lang="en-US" altLang="zh-CN" dirty="0"/>
              <a:t>NPU</a:t>
            </a:r>
            <a:r>
              <a:rPr lang="zh-CN" altLang="en-US" dirty="0"/>
              <a:t> 的子序列数据。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202DFB2-C12F-DE45-8B6C-232E17DBB0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55" y="3147604"/>
            <a:ext cx="10800000" cy="3207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2823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E761A2FA-9111-1A49-B602-FBC62F2F1E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RingQK</a:t>
            </a:r>
            <a:r>
              <a:rPr lang="zh-CN" altLang="en-US" dirty="0"/>
              <a:t> 过程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D539AE3C-9A1F-B344-B8FE-DB8C4DB7B690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en-US" altLang="zh-CN" sz="1600" dirty="0"/>
                  <a:t>NPU1</a:t>
                </a:r>
                <a:r>
                  <a:rPr lang="zh-CN" altLang="en-US" sz="1600" dirty="0"/>
                  <a:t> 接收了 </a:t>
                </a:r>
                <a:r>
                  <a:rPr lang="en-US" altLang="zh-CN" sz="1600" dirty="0"/>
                  <a:t>NPU4</a:t>
                </a:r>
                <a:r>
                  <a:rPr lang="zh-CN" altLang="en-US" sz="1600" dirty="0"/>
                  <a:t> 的 </a:t>
                </a:r>
                <a:r>
                  <a:rPr lang="en-US" altLang="zh-CN" sz="1600" dirty="0"/>
                  <a:t>Key</a:t>
                </a:r>
                <a:r>
                  <a:rPr lang="zh-CN" altLang="en-US" sz="1600" dirty="0"/>
                  <a:t>，计算 </a:t>
                </a:r>
                <a:r>
                  <a:rPr lang="en-US" altLang="zh-CN" sz="1600" dirty="0"/>
                  <a:t>NPU1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&amp;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NPU4</a:t>
                </a:r>
                <a:r>
                  <a:rPr lang="zh-CN" altLang="en-US" sz="1600" dirty="0"/>
                  <a:t> 的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 dirty="0">
                            <a:latin typeface="Cambria Math" panose="02040503050406030204" pitchFamily="18" charset="0"/>
                          </a:rPr>
                          <m:t>𝑄</m:t>
                        </m:r>
                        <m:sSup>
                          <m:sSupPr>
                            <m:ctrlPr>
                              <a:rPr lang="en-US" altLang="zh-CN" sz="16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600" i="1" dirty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p>
                            <m:r>
                              <a:rPr lang="en-US" altLang="zh-CN" sz="1600" i="1" dirty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e>
                      <m:sub>
                        <m:r>
                          <a:rPr lang="en-US" altLang="zh-CN" sz="16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altLang="zh-CN" sz="1600" dirty="0"/>
              </a:p>
              <a:p>
                <a:pPr>
                  <a:lnSpc>
                    <a:spcPct val="100000"/>
                  </a:lnSpc>
                </a:pPr>
                <a:r>
                  <a:rPr lang="en-US" altLang="zh-CN" sz="1600" dirty="0"/>
                  <a:t>NPU2</a:t>
                </a:r>
                <a:r>
                  <a:rPr lang="zh-CN" altLang="en-US" sz="1600" dirty="0"/>
                  <a:t> 接收了 </a:t>
                </a:r>
                <a:r>
                  <a:rPr lang="en-US" altLang="zh-CN" sz="1600" dirty="0"/>
                  <a:t>NPU1</a:t>
                </a:r>
                <a:r>
                  <a:rPr lang="zh-CN" altLang="en-US" sz="1600" dirty="0"/>
                  <a:t> 的 </a:t>
                </a:r>
                <a:r>
                  <a:rPr lang="en-US" altLang="zh-CN" sz="1600" dirty="0"/>
                  <a:t>Key</a:t>
                </a:r>
                <a:r>
                  <a:rPr lang="zh-CN" altLang="en-US" sz="1600" dirty="0"/>
                  <a:t>，计算 </a:t>
                </a:r>
                <a:r>
                  <a:rPr lang="en-US" altLang="zh-CN" sz="1600" dirty="0"/>
                  <a:t>NPU2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&amp;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NPU1</a:t>
                </a:r>
                <a:r>
                  <a:rPr lang="zh-CN" altLang="en-US" sz="1600" dirty="0"/>
                  <a:t> 的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 dirty="0">
                            <a:latin typeface="Cambria Math" panose="02040503050406030204" pitchFamily="18" charset="0"/>
                          </a:rPr>
                          <m:t>𝑄</m:t>
                        </m:r>
                        <m:sSup>
                          <m:sSupPr>
                            <m:ctrlPr>
                              <a:rPr lang="en-US" altLang="zh-CN" sz="16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600" i="1" dirty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p>
                            <m:r>
                              <a:rPr lang="en-US" altLang="zh-CN" sz="1600" i="1" dirty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e>
                      <m:sub>
                        <m:r>
                          <a:rPr lang="en-US" altLang="zh-CN" sz="16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altLang="zh-CN" sz="1600" dirty="0"/>
              </a:p>
              <a:p>
                <a:pPr>
                  <a:lnSpc>
                    <a:spcPct val="100000"/>
                  </a:lnSpc>
                </a:pPr>
                <a:r>
                  <a:rPr lang="en-US" altLang="zh-CN" sz="1600" dirty="0"/>
                  <a:t>….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altLang="zh-CN" sz="1600" dirty="0"/>
                  <a:t>N-1</a:t>
                </a:r>
                <a:r>
                  <a:rPr lang="zh-CN" altLang="en-US" sz="1600" dirty="0"/>
                  <a:t> 个 </a:t>
                </a:r>
                <a:r>
                  <a:rPr lang="en-US" altLang="zh-CN" sz="1600" dirty="0" err="1"/>
                  <a:t>iter</a:t>
                </a:r>
                <a:r>
                  <a:rPr lang="zh-CN" altLang="en-US" sz="1600" dirty="0"/>
                  <a:t> 后，所有 </a:t>
                </a:r>
                <a:r>
                  <a:rPr lang="en-US" altLang="zh-CN" sz="1600" dirty="0"/>
                  <a:t>NPU</a:t>
                </a:r>
                <a:r>
                  <a:rPr lang="zh-CN" altLang="en-US" sz="1600" dirty="0"/>
                  <a:t> 都有完整 </a:t>
                </a:r>
                <a14:m>
                  <m:oMath xmlns:m="http://schemas.openxmlformats.org/officeDocument/2006/math">
                    <m:r>
                      <a:rPr lang="en-US" altLang="zh-CN" sz="1600" i="1" dirty="0">
                        <a:latin typeface="Cambria Math" panose="02040503050406030204" pitchFamily="18" charset="0"/>
                      </a:rPr>
                      <m:t>𝑄</m:t>
                    </m:r>
                    <m:sSup>
                      <m:sSupPr>
                        <m:ctrlPr>
                          <a:rPr lang="en-US" altLang="zh-CN" sz="16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600" i="1" dirty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p>
                        <m:r>
                          <a:rPr lang="en-US" altLang="zh-CN" sz="1600" i="1" dirty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zh-CN" altLang="en-US" sz="1600" dirty="0"/>
                  <a:t> 结果，完成一次 </a:t>
                </a:r>
                <a:r>
                  <a:rPr lang="en-US" altLang="zh-CN" sz="1600" dirty="0"/>
                  <a:t>RingQK</a:t>
                </a:r>
                <a:r>
                  <a:rPr lang="zh-CN" altLang="en-US" sz="1600" dirty="0"/>
                  <a:t> 过程。</a:t>
                </a:r>
                <a:endParaRPr lang="en-US" altLang="zh-CN" sz="1600" dirty="0"/>
              </a:p>
            </p:txBody>
          </p:sp>
        </mc:Choice>
        <mc:Fallback xmlns="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D539AE3C-9A1F-B344-B8FE-DB8C4DB7B6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1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>
            <a:extLst>
              <a:ext uri="{FF2B5EF4-FFF2-40B4-BE49-F238E27FC236}">
                <a16:creationId xmlns:a16="http://schemas.microsoft.com/office/drawing/2014/main" id="{75A523C5-8C37-9540-AD65-45FEDE320D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55" y="3147604"/>
            <a:ext cx="10800000" cy="3207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7745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11D597E6-07E3-D447-8070-0D1AA4E6E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RingAV</a:t>
            </a:r>
            <a:r>
              <a:rPr lang="zh-CN" altLang="en-US" dirty="0"/>
              <a:t> 过程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C5D3CA39-760A-E447-941D-C2933C82C11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接下来计算 </a:t>
            </a:r>
            <a:r>
              <a:rPr lang="en-US" altLang="zh-CN" dirty="0"/>
              <a:t>Attention Scores</a:t>
            </a:r>
            <a:r>
              <a:rPr lang="zh-CN" altLang="en-US" dirty="0"/>
              <a:t>，通过 </a:t>
            </a:r>
            <a:r>
              <a:rPr lang="en-US" altLang="zh-CN" dirty="0"/>
              <a:t>Ring</a:t>
            </a:r>
            <a:r>
              <a:rPr lang="zh-CN" altLang="en-US" dirty="0"/>
              <a:t> </a:t>
            </a:r>
            <a:r>
              <a:rPr lang="en-US" altLang="zh-CN" dirty="0"/>
              <a:t>All-Reduce</a:t>
            </a:r>
            <a:r>
              <a:rPr lang="zh-CN" altLang="en-US" dirty="0"/>
              <a:t> 算法计算每 </a:t>
            </a:r>
            <a:r>
              <a:rPr lang="en-US" altLang="zh-CN" dirty="0"/>
              <a:t>NPU</a:t>
            </a:r>
            <a:r>
              <a:rPr lang="zh-CN" altLang="en-US" dirty="0"/>
              <a:t> 的 </a:t>
            </a:r>
            <a:r>
              <a:rPr lang="en-US" altLang="zh-CN" dirty="0"/>
              <a:t>Attention</a:t>
            </a:r>
            <a:r>
              <a:rPr lang="zh-CN" altLang="en-US" dirty="0"/>
              <a:t> </a:t>
            </a:r>
            <a:r>
              <a:rPr lang="en-US" altLang="zh-CN" dirty="0"/>
              <a:t>Prob</a:t>
            </a:r>
            <a:r>
              <a:rPr lang="zh-CN" altLang="en-US" dirty="0"/>
              <a:t> * </a:t>
            </a:r>
            <a:r>
              <a:rPr lang="en-US" altLang="zh-CN" dirty="0"/>
              <a:t>Value</a:t>
            </a:r>
            <a:r>
              <a:rPr lang="zh-CN" altLang="en-US" dirty="0"/>
              <a:t>；</a:t>
            </a:r>
            <a:endParaRPr lang="en-US" altLang="zh-CN" dirty="0"/>
          </a:p>
          <a:p>
            <a:r>
              <a:rPr lang="zh-CN" altLang="en-US" dirty="0"/>
              <a:t>与 </a:t>
            </a:r>
            <a:r>
              <a:rPr lang="en-US" altLang="zh-CN" dirty="0"/>
              <a:t>RingQK</a:t>
            </a:r>
            <a:r>
              <a:rPr lang="zh-CN" altLang="en-US" dirty="0"/>
              <a:t> 相同的计算逻辑，每 </a:t>
            </a:r>
            <a:r>
              <a:rPr lang="en-US" altLang="zh-CN" dirty="0"/>
              <a:t>NPU</a:t>
            </a:r>
            <a:r>
              <a:rPr lang="zh-CN" altLang="en-US" dirty="0"/>
              <a:t> 都传输各自 </a:t>
            </a:r>
            <a:r>
              <a:rPr lang="en-US" altLang="zh-CN" dirty="0"/>
              <a:t>Value</a:t>
            </a:r>
            <a:r>
              <a:rPr lang="zh-CN" altLang="en-US" dirty="0"/>
              <a:t>，得到最终的输出；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07C030F-0DF7-3445-9E44-25E75D11F2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128" y="2909805"/>
            <a:ext cx="10800000" cy="3389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6657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封面页_图片版 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F4E5724B-7154-473D-A508-2B054E8EE854}"/>
    </a:ext>
  </a:extLst>
</a:theme>
</file>

<file path=ppt/theme/theme2.xml><?xml version="1.0" encoding="utf-8"?>
<a:theme xmlns:a="http://schemas.openxmlformats.org/drawingml/2006/main" name="1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3.xml><?xml version="1.0" encoding="utf-8"?>
<a:theme xmlns:a="http://schemas.openxmlformats.org/drawingml/2006/main" name="5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4.xml><?xml version="1.0" encoding="utf-8"?>
<a:theme xmlns:a="http://schemas.openxmlformats.org/drawingml/2006/main" name="4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5.xml><?xml version="1.0" encoding="utf-8"?>
<a:theme xmlns:a="http://schemas.openxmlformats.org/drawingml/2006/main" name="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1_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结束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CE9DE895-046C-40AC-AD8E-ED7DD660489B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32757</TotalTime>
  <Words>926</Words>
  <Application>Microsoft Macintosh PowerPoint</Application>
  <PresentationFormat>自定义</PresentationFormat>
  <Paragraphs>119</Paragraphs>
  <Slides>26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7</vt:i4>
      </vt:variant>
      <vt:variant>
        <vt:lpstr>幻灯片标题</vt:lpstr>
      </vt:variant>
      <vt:variant>
        <vt:i4>26</vt:i4>
      </vt:variant>
    </vt:vector>
  </HeadingPairs>
  <TitlesOfParts>
    <vt:vector size="42" baseType="lpstr">
      <vt:lpstr>Microsoft YaHei</vt:lpstr>
      <vt:lpstr>Microsoft YaHei</vt:lpstr>
      <vt:lpstr>ACGN-MiaoGB-Flash</vt:lpstr>
      <vt:lpstr>Arial</vt:lpstr>
      <vt:lpstr>Calibri</vt:lpstr>
      <vt:lpstr>Cambria Math</vt:lpstr>
      <vt:lpstr>Futura Medium</vt:lpstr>
      <vt:lpstr>Gill Sans MT</vt:lpstr>
      <vt:lpstr>Wingdings</vt:lpstr>
      <vt:lpstr>封面页_图片版 </vt:lpstr>
      <vt:lpstr>1_内容Copytext </vt:lpstr>
      <vt:lpstr>5_内容Copytext </vt:lpstr>
      <vt:lpstr>4_内容Copytext </vt:lpstr>
      <vt:lpstr>code01</vt:lpstr>
      <vt:lpstr>1_code01</vt:lpstr>
      <vt:lpstr>结束页</vt:lpstr>
      <vt:lpstr>PowerPoint 演示文稿</vt:lpstr>
      <vt:lpstr>大模型业务全流程</vt:lpstr>
      <vt:lpstr>大模型系列 – 分布式训练加速</vt:lpstr>
      <vt:lpstr>思维导图</vt:lpstr>
      <vt:lpstr>PowerPoint 演示文稿</vt:lpstr>
      <vt:lpstr>ColossalAI序列并行</vt:lpstr>
      <vt:lpstr>RingQK 过程</vt:lpstr>
      <vt:lpstr>RingQK 过程</vt:lpstr>
      <vt:lpstr>RingAV 过程</vt:lpstr>
      <vt:lpstr>MLP Block 内存计算方式</vt:lpstr>
      <vt:lpstr>Attention Block 内存计算方式</vt:lpstr>
      <vt:lpstr>问题在哪里？</vt:lpstr>
      <vt:lpstr>PowerPoint 演示文稿</vt:lpstr>
      <vt:lpstr>序列并行原理</vt:lpstr>
      <vt:lpstr>序列并行原理：引入通信</vt:lpstr>
      <vt:lpstr>序列并行原理</vt:lpstr>
      <vt:lpstr>序列并行原理</vt:lpstr>
      <vt:lpstr>序列并行原理</vt:lpstr>
      <vt:lpstr>PowerPoint 演示文稿</vt:lpstr>
      <vt:lpstr>序列并行实现</vt:lpstr>
      <vt:lpstr>序列并行实现</vt:lpstr>
      <vt:lpstr>序列并行实现</vt:lpstr>
      <vt:lpstr>序列并行实现</vt:lpstr>
      <vt:lpstr>序列并行实现</vt:lpstr>
      <vt:lpstr>PowerPoint 演示文稿</vt:lpstr>
      <vt:lpstr>PowerPoint 演示文稿</vt:lpstr>
    </vt:vector>
  </TitlesOfParts>
  <Company>Huawei Technologies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sunbeilei</dc:creator>
  <cp:lastModifiedBy>zomi</cp:lastModifiedBy>
  <cp:revision>11366</cp:revision>
  <cp:lastPrinted>2023-09-08T09:14:01Z</cp:lastPrinted>
  <dcterms:created xsi:type="dcterms:W3CDTF">2020-08-28T08:44:19Z</dcterms:created>
  <dcterms:modified xsi:type="dcterms:W3CDTF">2024-05-27T11:02:45Z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(3)OuEhQ/z37fX125OKW3g17C5bV+y7G/gKJsML0A5/OgKvtn7/T6c/4T6hn9nIqtn/Da2DV0e1
YkZiURPiLC42MShcL/fZA4mE6VGaOA2FvlYfHIYSZJ2x/7mdLeRmmf1w4X0A5d4CCuYz4S2H
9F45z8fGjkVdbq/n1HUN8RuI504mZdRYgPGJ6zxlPm72+/xu+geTV5g6L4LIrOfp3Uz3lD3L
ea+4faiLw6pVexN8LT</vt:lpwstr>
  </property>
  <property fmtid="{D5CDD505-2E9C-101B-9397-08002B2CF9AE}" pid="3" name="_2015_ms_pID_7253431">
    <vt:lpwstr>ecQIe4CoyIly6OHTxuVhmieGPnYbA3uXbJm6HMUaTsPG0exzxoZIPn
gyqoQOOR7cQacoowLqktKvvgDWrIVtDqwjU4OI88dpKCXaoMY848xAR2s3foFSDFY9jS7oet
R0Py72DRnsqr3DDSQaooMLXWBuiLhuIYzMBDAV+PWApFaPwoPpXlY37MgIx3bHfWgjTOwZ3v
JN/RPQQfhjHqAE9PqhRy6dkuTle3NIqVbx2m</vt:lpwstr>
  </property>
  <property fmtid="{D5CDD505-2E9C-101B-9397-08002B2CF9AE}" pid="4" name="_2015_ms_pID_7253432">
    <vt:lpwstr>3A==</vt:lpwstr>
  </property>
  <property fmtid="{D5CDD505-2E9C-101B-9397-08002B2CF9AE}" pid="5" name="_readonly">
    <vt:lpwstr/>
  </property>
  <property fmtid="{D5CDD505-2E9C-101B-9397-08002B2CF9AE}" pid="6" name="_change">
    <vt:lpwstr/>
  </property>
  <property fmtid="{D5CDD505-2E9C-101B-9397-08002B2CF9AE}" pid="7" name="_full-control">
    <vt:lpwstr/>
  </property>
  <property fmtid="{D5CDD505-2E9C-101B-9397-08002B2CF9AE}" pid="8" name="sflag">
    <vt:lpwstr>1664329715</vt:lpwstr>
  </property>
</Properties>
</file>